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Default Extension="wdp" ContentType="image/vnd.ms-photo"/>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37"/>
  </p:notesMasterIdLst>
  <p:handoutMasterIdLst>
    <p:handoutMasterId r:id="rId38"/>
  </p:handoutMasterIdLst>
  <p:sldIdLst>
    <p:sldId id="277" r:id="rId5"/>
    <p:sldId id="349" r:id="rId6"/>
    <p:sldId id="344" r:id="rId7"/>
    <p:sldId id="357" r:id="rId8"/>
    <p:sldId id="345" r:id="rId9"/>
    <p:sldId id="290" r:id="rId10"/>
    <p:sldId id="352" r:id="rId11"/>
    <p:sldId id="353" r:id="rId12"/>
    <p:sldId id="359" r:id="rId13"/>
    <p:sldId id="365" r:id="rId14"/>
    <p:sldId id="363" r:id="rId15"/>
    <p:sldId id="341" r:id="rId16"/>
    <p:sldId id="340" r:id="rId17"/>
    <p:sldId id="351" r:id="rId18"/>
    <p:sldId id="361" r:id="rId19"/>
    <p:sldId id="362" r:id="rId20"/>
    <p:sldId id="364" r:id="rId21"/>
    <p:sldId id="350" r:id="rId22"/>
    <p:sldId id="285" r:id="rId23"/>
    <p:sldId id="360" r:id="rId24"/>
    <p:sldId id="334" r:id="rId25"/>
    <p:sldId id="335" r:id="rId26"/>
    <p:sldId id="354" r:id="rId27"/>
    <p:sldId id="296" r:id="rId28"/>
    <p:sldId id="358" r:id="rId29"/>
    <p:sldId id="355" r:id="rId30"/>
    <p:sldId id="304" r:id="rId31"/>
    <p:sldId id="298" r:id="rId32"/>
    <p:sldId id="286" r:id="rId33"/>
    <p:sldId id="300" r:id="rId34"/>
    <p:sldId id="348" r:id="rId35"/>
    <p:sldId id="346" r:id="rId36"/>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xmlns:mv="urn:schemas-microsoft-com:mac:vml" xmlns:mc="http://schemas.openxmlformats.org/markup-compatibility/2006" val="0"/>
    </p:ext>
    <p:ext uri="{D31A062A-798A-4329-ABDD-BBA856620510}">
      <p14:defaultImageDpi xmlns="" xmlns:p14="http://schemas.microsoft.com/office/powerpoint/2010/main" xmlns:mv="urn:schemas-microsoft-com:mac:vml" xmlns:mc="http://schemas.openxmlformats.org/markup-compatibility/2006"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83" autoAdjust="0"/>
    <p:restoredTop sz="97085" autoAdjust="0"/>
  </p:normalViewPr>
  <p:slideViewPr>
    <p:cSldViewPr snapToGrid="0" snapToObjects="1">
      <p:cViewPr varScale="1">
        <p:scale>
          <a:sx n="77" d="100"/>
          <a:sy n="77" d="100"/>
        </p:scale>
        <p:origin x="-1176" y="-96"/>
      </p:cViewPr>
      <p:guideLst>
        <p:guide orient="horz" pos="2160"/>
        <p:guide pos="2880"/>
      </p:guideLst>
    </p:cSldViewPr>
  </p:slideViewPr>
  <p:outlineViewPr>
    <p:cViewPr>
      <p:scale>
        <a:sx n="33" d="100"/>
        <a:sy n="33" d="100"/>
      </p:scale>
      <p:origin x="54" y="2160"/>
    </p:cViewPr>
  </p:outlineViewPr>
  <p:notesTextViewPr>
    <p:cViewPr>
      <p:scale>
        <a:sx n="1" d="1"/>
        <a:sy n="1" d="1"/>
      </p:scale>
      <p:origin x="0" y="0"/>
    </p:cViewPr>
  </p:notesTextViewPr>
  <p:sorterViewPr>
    <p:cViewPr>
      <p:scale>
        <a:sx n="66" d="100"/>
        <a:sy n="66" d="100"/>
      </p:scale>
      <p:origin x="0" y="1062"/>
    </p:cViewPr>
  </p:sorterViewPr>
  <p:notesViewPr>
    <p:cSldViewPr snapToGrid="0" snapToObjects="1">
      <p:cViewPr varScale="1">
        <p:scale>
          <a:sx n="99" d="100"/>
          <a:sy n="99" d="100"/>
        </p:scale>
        <p:origin x="-3582" y="-108"/>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54889" y="29691"/>
            <a:ext cx="3170139" cy="103351"/>
          </a:xfrm>
          <a:prstGeom prst="rect">
            <a:avLst/>
          </a:prstGeom>
        </p:spPr>
        <p:txBody>
          <a:bodyPr vert="horz" lIns="105425" tIns="0" rIns="0" bIns="0" rtlCol="0" anchor="ctr" anchorCtr="0"/>
          <a:lstStyle>
            <a:lvl1pPr algn="l">
              <a:defRPr sz="1100"/>
            </a:lvl1pPr>
          </a:lstStyle>
          <a:p>
            <a:endParaRPr lang="da-DK" sz="800" dirty="0">
              <a:solidFill>
                <a:schemeClr val="tx2"/>
              </a:solidFill>
            </a:endParaRPr>
          </a:p>
        </p:txBody>
      </p:sp>
      <p:sp>
        <p:nvSpPr>
          <p:cNvPr id="3" name="Date Placeholder 2"/>
          <p:cNvSpPr>
            <a:spLocks noGrp="1"/>
          </p:cNvSpPr>
          <p:nvPr>
            <p:ph type="dt" sz="quarter" idx="1"/>
          </p:nvPr>
        </p:nvSpPr>
        <p:spPr>
          <a:xfrm>
            <a:off x="454889" y="133043"/>
            <a:ext cx="3170139" cy="103351"/>
          </a:xfrm>
          <a:prstGeom prst="rect">
            <a:avLst/>
          </a:prstGeom>
        </p:spPr>
        <p:txBody>
          <a:bodyPr vert="horz" lIns="105425" tIns="0" rIns="0" bIns="0" rtlCol="0" anchor="ctr" anchorCtr="0"/>
          <a:lstStyle>
            <a:lvl1pPr algn="r">
              <a:defRPr sz="1100"/>
            </a:lvl1pPr>
          </a:lstStyle>
          <a:p>
            <a:pPr algn="l"/>
            <a:fld id="{6F93FCE7-B8E1-4640-97D9-3DD141D07F54}" type="datetimeFigureOut">
              <a:rPr lang="da-DK" sz="800" smtClean="0">
                <a:solidFill>
                  <a:schemeClr val="tx2"/>
                </a:solidFill>
              </a:rPr>
              <a:pPr algn="l"/>
              <a:t>30-03-2012</a:t>
            </a:fld>
            <a:endParaRPr lang="da-DK" sz="800" dirty="0">
              <a:solidFill>
                <a:schemeClr val="tx2"/>
              </a:solidFill>
            </a:endParaRPr>
          </a:p>
        </p:txBody>
      </p:sp>
      <p:sp>
        <p:nvSpPr>
          <p:cNvPr id="4" name="Footer Placeholder 3"/>
          <p:cNvSpPr>
            <a:spLocks noGrp="1"/>
          </p:cNvSpPr>
          <p:nvPr>
            <p:ph type="ftr" sz="quarter" idx="2"/>
          </p:nvPr>
        </p:nvSpPr>
        <p:spPr>
          <a:xfrm>
            <a:off x="454889" y="236393"/>
            <a:ext cx="3170139" cy="103351"/>
          </a:xfrm>
          <a:prstGeom prst="rect">
            <a:avLst/>
          </a:prstGeom>
        </p:spPr>
        <p:txBody>
          <a:bodyPr vert="horz" lIns="105425" tIns="0" rIns="0" bIns="0" rtlCol="0" anchor="ctr" anchorCtr="0"/>
          <a:lstStyle>
            <a:lvl1pPr algn="l">
              <a:defRPr sz="1100"/>
            </a:lvl1pPr>
          </a:lstStyle>
          <a:p>
            <a:endParaRPr lang="da-DK" sz="800" dirty="0">
              <a:solidFill>
                <a:schemeClr val="tx2"/>
              </a:solidFill>
            </a:endParaRPr>
          </a:p>
        </p:txBody>
      </p:sp>
      <p:sp>
        <p:nvSpPr>
          <p:cNvPr id="5" name="Slide Number Placeholder 4"/>
          <p:cNvSpPr>
            <a:spLocks noGrp="1"/>
          </p:cNvSpPr>
          <p:nvPr>
            <p:ph type="sldNum" sz="quarter" idx="3"/>
          </p:nvPr>
        </p:nvSpPr>
        <p:spPr>
          <a:xfrm>
            <a:off x="3" y="11817"/>
            <a:ext cx="389900" cy="355582"/>
          </a:xfrm>
          <a:prstGeom prst="rect">
            <a:avLst/>
          </a:prstGeom>
        </p:spPr>
        <p:txBody>
          <a:bodyPr vert="horz" lIns="0" tIns="0" rIns="0" bIns="0" rtlCol="0" anchor="ctr" anchorCtr="0"/>
          <a:lstStyle>
            <a:lvl1pPr algn="r">
              <a:defRPr sz="1100"/>
            </a:lvl1pPr>
          </a:lstStyle>
          <a:p>
            <a:fld id="{38C07F4F-3FB7-4E18-A242-F938D64804F6}" type="slidenum">
              <a:rPr lang="da-DK" sz="1400" smtClean="0">
                <a:solidFill>
                  <a:schemeClr val="tx2"/>
                </a:solidFill>
              </a:rPr>
              <a:pPr/>
              <a:t>‹#›</a:t>
            </a:fld>
            <a:endParaRPr lang="da-DK" sz="1400" dirty="0">
              <a:solidFill>
                <a:schemeClr val="tx2"/>
              </a:solidFill>
            </a:endParaRPr>
          </a:p>
        </p:txBody>
      </p:sp>
      <p:pic>
        <p:nvPicPr>
          <p:cNvPr id="7" name="Picture 6"/>
          <p:cNvPicPr>
            <a:picLocks noChangeAspect="1"/>
          </p:cNvPicPr>
          <p:nvPr/>
        </p:nvPicPr>
        <p:blipFill>
          <a:blip r:embed="rId2"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6485728" y="9274772"/>
            <a:ext cx="675546" cy="179982"/>
          </a:xfrm>
          <a:prstGeom prst="rect">
            <a:avLst/>
          </a:prstGeom>
        </p:spPr>
      </p:pic>
      <p:cxnSp>
        <p:nvCxnSpPr>
          <p:cNvPr id="8" name="Straight Connector 7"/>
          <p:cNvCxnSpPr/>
          <p:nvPr/>
        </p:nvCxnSpPr>
        <p:spPr>
          <a:xfrm>
            <a:off x="451547" y="11815"/>
            <a:ext cx="0" cy="35558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xmlns:mv="urn:schemas-microsoft-com:mac:vml" xmlns:mc="http://schemas.openxmlformats.org/markup-compatibility/2006" val="27924326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Slide Number Placeholder 6"/>
          <p:cNvSpPr>
            <a:spLocks noGrp="1"/>
          </p:cNvSpPr>
          <p:nvPr>
            <p:ph type="sldNum" sz="quarter" idx="5"/>
          </p:nvPr>
        </p:nvSpPr>
        <p:spPr>
          <a:xfrm>
            <a:off x="4" y="11816"/>
            <a:ext cx="393993" cy="355582"/>
          </a:xfrm>
          <a:prstGeom prst="rect">
            <a:avLst/>
          </a:prstGeom>
        </p:spPr>
        <p:txBody>
          <a:bodyPr vert="horz" lIns="0" tIns="0" rIns="0" bIns="0" rtlCol="0" anchor="ctr" anchorCtr="0"/>
          <a:lstStyle>
            <a:lvl1pPr algn="r">
              <a:defRPr sz="1400">
                <a:solidFill>
                  <a:schemeClr val="tx2"/>
                </a:solidFill>
              </a:defRPr>
            </a:lvl1pPr>
          </a:lstStyle>
          <a:p>
            <a:fld id="{3E68CD2C-F294-434C-8F31-88265617A31A}" type="slidenum">
              <a:rPr lang="da-DK" smtClean="0"/>
              <a:pPr/>
              <a:t>‹#›</a:t>
            </a:fld>
            <a:endParaRPr lang="da-DK"/>
          </a:p>
        </p:txBody>
      </p:sp>
      <p:sp>
        <p:nvSpPr>
          <p:cNvPr id="2" name="Header Placeholder 1"/>
          <p:cNvSpPr>
            <a:spLocks noGrp="1"/>
          </p:cNvSpPr>
          <p:nvPr>
            <p:ph type="hdr" sz="quarter"/>
          </p:nvPr>
        </p:nvSpPr>
        <p:spPr>
          <a:xfrm>
            <a:off x="454889" y="29691"/>
            <a:ext cx="3170139" cy="103351"/>
          </a:xfrm>
          <a:prstGeom prst="rect">
            <a:avLst/>
          </a:prstGeom>
        </p:spPr>
        <p:txBody>
          <a:bodyPr vert="horz" lIns="105425" tIns="0" rIns="0" bIns="0" rtlCol="0" anchor="ctr" anchorCtr="0"/>
          <a:lstStyle>
            <a:lvl1pPr algn="l">
              <a:defRPr sz="800">
                <a:solidFill>
                  <a:schemeClr val="tx2"/>
                </a:solidFill>
              </a:defRPr>
            </a:lvl1pPr>
          </a:lstStyle>
          <a:p>
            <a:endParaRPr lang="da-DK"/>
          </a:p>
        </p:txBody>
      </p:sp>
      <p:sp>
        <p:nvSpPr>
          <p:cNvPr id="3" name="Date Placeholder 2"/>
          <p:cNvSpPr>
            <a:spLocks noGrp="1"/>
          </p:cNvSpPr>
          <p:nvPr>
            <p:ph type="dt" idx="1"/>
          </p:nvPr>
        </p:nvSpPr>
        <p:spPr>
          <a:xfrm>
            <a:off x="451547" y="133043"/>
            <a:ext cx="3170139" cy="103351"/>
          </a:xfrm>
          <a:prstGeom prst="rect">
            <a:avLst/>
          </a:prstGeom>
        </p:spPr>
        <p:txBody>
          <a:bodyPr vert="horz" lIns="105425" tIns="0" rIns="0" bIns="0" rtlCol="0"/>
          <a:lstStyle>
            <a:lvl1pPr algn="l">
              <a:defRPr sz="800">
                <a:solidFill>
                  <a:schemeClr val="tx2"/>
                </a:solidFill>
              </a:defRPr>
            </a:lvl1pPr>
          </a:lstStyle>
          <a:p>
            <a:fld id="{2C961A0B-7DA9-47F8-A0B3-444C389E982A}" type="datetimeFigureOut">
              <a:rPr lang="da-DK" smtClean="0"/>
              <a:pPr/>
              <a:t>30-03-2012</a:t>
            </a:fld>
            <a:endParaRPr lang="da-DK" dirty="0"/>
          </a:p>
        </p:txBody>
      </p:sp>
      <p:sp>
        <p:nvSpPr>
          <p:cNvPr id="4" name="Slide Image Placeholder 3"/>
          <p:cNvSpPr>
            <a:spLocks noGrp="1" noRot="1" noChangeAspect="1"/>
          </p:cNvSpPr>
          <p:nvPr>
            <p:ph type="sldImg" idx="2"/>
          </p:nvPr>
        </p:nvSpPr>
        <p:spPr>
          <a:xfrm>
            <a:off x="1255713" y="719138"/>
            <a:ext cx="4803775" cy="3602037"/>
          </a:xfrm>
          <a:prstGeom prst="rect">
            <a:avLst/>
          </a:prstGeom>
          <a:noFill/>
          <a:ln w="12700">
            <a:noFill/>
          </a:ln>
        </p:spPr>
        <p:txBody>
          <a:bodyPr vert="horz" lIns="89261" tIns="44630" rIns="89261" bIns="44630" rtlCol="0" anchor="ctr"/>
          <a:lstStyle/>
          <a:p>
            <a:endParaRPr lang="da-DK"/>
          </a:p>
        </p:txBody>
      </p:sp>
      <p:sp>
        <p:nvSpPr>
          <p:cNvPr id="5" name="Notes Placeholder 4"/>
          <p:cNvSpPr>
            <a:spLocks noGrp="1"/>
          </p:cNvSpPr>
          <p:nvPr>
            <p:ph type="body" sz="quarter" idx="3"/>
          </p:nvPr>
        </p:nvSpPr>
        <p:spPr>
          <a:xfrm>
            <a:off x="1022363" y="4560720"/>
            <a:ext cx="5270477" cy="4320838"/>
          </a:xfrm>
          <a:prstGeom prst="rect">
            <a:avLst/>
          </a:prstGeom>
        </p:spPr>
        <p:txBody>
          <a:bodyPr vert="horz" lIns="89261" tIns="44630" rIns="89261" bIns="4463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a-DK" dirty="0"/>
          </a:p>
        </p:txBody>
      </p:sp>
      <p:sp>
        <p:nvSpPr>
          <p:cNvPr id="6" name="Footer Placeholder 5"/>
          <p:cNvSpPr>
            <a:spLocks noGrp="1"/>
          </p:cNvSpPr>
          <p:nvPr>
            <p:ph type="ftr" sz="quarter" idx="4"/>
          </p:nvPr>
        </p:nvSpPr>
        <p:spPr>
          <a:xfrm>
            <a:off x="454889" y="236394"/>
            <a:ext cx="3170139" cy="103351"/>
          </a:xfrm>
          <a:prstGeom prst="rect">
            <a:avLst/>
          </a:prstGeom>
        </p:spPr>
        <p:txBody>
          <a:bodyPr vert="horz" lIns="105425" tIns="0" rIns="0" bIns="0" rtlCol="0" anchor="ctr" anchorCtr="0"/>
          <a:lstStyle>
            <a:lvl1pPr algn="l">
              <a:defRPr sz="800">
                <a:solidFill>
                  <a:schemeClr val="tx2"/>
                </a:solidFill>
              </a:defRPr>
            </a:lvl1pPr>
          </a:lstStyle>
          <a:p>
            <a:endParaRPr lang="da-DK" dirty="0"/>
          </a:p>
        </p:txBody>
      </p:sp>
      <p:cxnSp>
        <p:nvCxnSpPr>
          <p:cNvPr id="8" name="Straight Connector 7"/>
          <p:cNvCxnSpPr/>
          <p:nvPr/>
        </p:nvCxnSpPr>
        <p:spPr>
          <a:xfrm>
            <a:off x="451547" y="11815"/>
            <a:ext cx="0" cy="35558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2"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6485728" y="9274772"/>
            <a:ext cx="675546" cy="179982"/>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1489343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CBE31892-6FF6-41C4-AFFA-A7E64438C751}" type="slidenum">
              <a:rPr lang="en-US"/>
              <a:pPr/>
              <a:t>4</a:t>
            </a:fld>
            <a:endParaRPr lang="en-US"/>
          </a:p>
        </p:txBody>
      </p:sp>
      <p:sp>
        <p:nvSpPr>
          <p:cNvPr id="46083" name="Rectangle 2"/>
          <p:cNvSpPr>
            <a:spLocks noGrp="1" noRot="1" noChangeAspect="1" noChangeArrowheads="1" noTextEdit="1"/>
          </p:cNvSpPr>
          <p:nvPr>
            <p:ph type="sldImg"/>
          </p:nvPr>
        </p:nvSpPr>
        <p:spPr>
          <a:xfrm>
            <a:off x="569913" y="722313"/>
            <a:ext cx="6143625" cy="4606925"/>
          </a:xfrm>
          <a:ln/>
        </p:spPr>
      </p:sp>
      <p:sp>
        <p:nvSpPr>
          <p:cNvPr id="46084" name="Rectangle 3"/>
          <p:cNvSpPr>
            <a:spLocks noGrp="1" noChangeArrowheads="1"/>
          </p:cNvSpPr>
          <p:nvPr>
            <p:ph type="body" idx="1"/>
          </p:nvPr>
        </p:nvSpPr>
        <p:spPr>
          <a:xfrm>
            <a:off x="731838" y="5459413"/>
            <a:ext cx="5851525" cy="3419475"/>
          </a:xfrm>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804D56-DD77-4527-95D1-505C817E9807}" type="slidenum">
              <a:rPr lang="en-US"/>
              <a:pPr/>
              <a:t>9</a:t>
            </a:fld>
            <a:endParaRPr lang="en-US"/>
          </a:p>
        </p:txBody>
      </p:sp>
      <p:sp>
        <p:nvSpPr>
          <p:cNvPr id="1071106" name="Rectangle 2"/>
          <p:cNvSpPr>
            <a:spLocks noGrp="1" noRot="1" noChangeAspect="1" noChangeArrowheads="1" noTextEdit="1"/>
          </p:cNvSpPr>
          <p:nvPr>
            <p:ph type="sldImg"/>
          </p:nvPr>
        </p:nvSpPr>
        <p:spPr>
          <a:xfrm>
            <a:off x="1257300" y="719138"/>
            <a:ext cx="4800600" cy="3600450"/>
          </a:xfrm>
          <a:ln/>
        </p:spPr>
      </p:sp>
      <p:sp>
        <p:nvSpPr>
          <p:cNvPr id="1071107" name="Rectangle 3"/>
          <p:cNvSpPr>
            <a:spLocks noGrp="1" noChangeArrowheads="1"/>
          </p:cNvSpPr>
          <p:nvPr>
            <p:ph type="body" idx="1"/>
          </p:nvPr>
        </p:nvSpPr>
        <p:spPr>
          <a:xfrm>
            <a:off x="731838" y="4560888"/>
            <a:ext cx="5851525" cy="4321175"/>
          </a:xfrm>
        </p:spPr>
        <p:txBody>
          <a:bodyPr lIns="96653" tIns="48327" rIns="96653" bIns="48327"/>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F6A22908-6BF6-4CEC-B2D2-89CF89CD44F7}" type="slidenum">
              <a:rPr lang="en-US"/>
              <a:pPr/>
              <a:t>14</a:t>
            </a:fld>
            <a:endParaRPr lang="en-US"/>
          </a:p>
        </p:txBody>
      </p:sp>
      <p:sp>
        <p:nvSpPr>
          <p:cNvPr id="89091" name="Slide Image Placeholder 1"/>
          <p:cNvSpPr>
            <a:spLocks noGrp="1" noRot="1" noChangeAspect="1" noTextEdit="1"/>
          </p:cNvSpPr>
          <p:nvPr>
            <p:ph type="sldImg"/>
          </p:nvPr>
        </p:nvSpPr>
        <p:spPr>
          <a:ln/>
        </p:spPr>
      </p:sp>
      <p:sp>
        <p:nvSpPr>
          <p:cNvPr id="89092" name="Notes Placeholder 2"/>
          <p:cNvSpPr>
            <a:spLocks noGrp="1"/>
          </p:cNvSpPr>
          <p:nvPr>
            <p:ph type="body" idx="1"/>
          </p:nvPr>
        </p:nvSpPr>
        <p:spPr>
          <a:noFill/>
          <a:ln/>
        </p:spPr>
        <p:txBody>
          <a:bodyPr lIns="96633" tIns="48317" rIns="96633" bIns="48317"/>
          <a:lstStyle/>
          <a:p>
            <a:pPr eaLnBrk="1" hangingPunct="1"/>
            <a:endParaRPr lang="en-US" smtClean="0"/>
          </a:p>
        </p:txBody>
      </p:sp>
      <p:sp>
        <p:nvSpPr>
          <p:cNvPr id="89093" name="Slide Number Placeholder 3"/>
          <p:cNvSpPr txBox="1">
            <a:spLocks noGrp="1"/>
          </p:cNvSpPr>
          <p:nvPr/>
        </p:nvSpPr>
        <p:spPr bwMode="auto">
          <a:xfrm>
            <a:off x="4143375" y="9118600"/>
            <a:ext cx="3170238" cy="481013"/>
          </a:xfrm>
          <a:prstGeom prst="rect">
            <a:avLst/>
          </a:prstGeom>
          <a:noFill/>
          <a:ln w="9525">
            <a:noFill/>
            <a:miter lim="800000"/>
            <a:headEnd/>
            <a:tailEnd/>
          </a:ln>
        </p:spPr>
        <p:txBody>
          <a:bodyPr lIns="96633" tIns="48317" rIns="96633" bIns="48317" anchor="b"/>
          <a:lstStyle/>
          <a:p>
            <a:pPr algn="r" defTabSz="965200"/>
            <a:fld id="{D8AD8DE2-5DAC-4970-AEFB-ECC0EECC5EFB}" type="slidenum">
              <a:rPr lang="en-US" sz="1200"/>
              <a:pPr algn="r" defTabSz="965200"/>
              <a:t>14</a:t>
            </a:fld>
            <a:endParaRPr 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8"/>
          <p:cNvSpPr>
            <a:spLocks noGrp="1" noChangeArrowheads="1"/>
          </p:cNvSpPr>
          <p:nvPr>
            <p:ph type="hdr" sz="quarter"/>
          </p:nvPr>
        </p:nvSpPr>
        <p:spPr>
          <a:noFill/>
        </p:spPr>
        <p:txBody>
          <a:bodyPr/>
          <a:lstStyle/>
          <a:p>
            <a:pPr defTabSz="940645"/>
            <a:r>
              <a:rPr lang="en-US" dirty="0" smtClean="0"/>
              <a:t>High-Performance Lightweight  Concrete </a:t>
            </a:r>
            <a:endParaRPr lang="en-GB" dirty="0"/>
          </a:p>
        </p:txBody>
      </p:sp>
      <p:sp>
        <p:nvSpPr>
          <p:cNvPr id="24579" name="Rectangle 9"/>
          <p:cNvSpPr>
            <a:spLocks noGrp="1" noChangeArrowheads="1"/>
          </p:cNvSpPr>
          <p:nvPr>
            <p:ph type="dt" sz="quarter" idx="1"/>
          </p:nvPr>
        </p:nvSpPr>
        <p:spPr>
          <a:noFill/>
        </p:spPr>
        <p:txBody>
          <a:bodyPr/>
          <a:lstStyle/>
          <a:p>
            <a:pPr defTabSz="940645"/>
            <a:fld id="{43DB0C65-C75F-48FD-96D1-DE131B275376}" type="datetime1">
              <a:rPr lang="en-US"/>
              <a:pPr defTabSz="940645"/>
              <a:t>3/30/2012</a:t>
            </a:fld>
            <a:endParaRPr lang="en-GB" dirty="0"/>
          </a:p>
        </p:txBody>
      </p:sp>
      <p:sp>
        <p:nvSpPr>
          <p:cNvPr id="24580" name="Rectangle 2"/>
          <p:cNvSpPr>
            <a:spLocks noGrp="1" noRot="1" noChangeAspect="1" noChangeArrowheads="1" noTextEdit="1"/>
          </p:cNvSpPr>
          <p:nvPr>
            <p:ph type="sldImg"/>
          </p:nvPr>
        </p:nvSpPr>
        <p:spPr>
          <a:ln/>
        </p:spPr>
      </p:sp>
      <p:sp>
        <p:nvSpPr>
          <p:cNvPr id="24581" name="Rectangle 3"/>
          <p:cNvSpPr>
            <a:spLocks noGrp="1" noChangeArrowheads="1"/>
          </p:cNvSpPr>
          <p:nvPr>
            <p:ph type="body" idx="1"/>
          </p:nvPr>
        </p:nvSpPr>
        <p:spPr>
          <a:noFill/>
          <a:ln/>
        </p:spPr>
        <p:txBody>
          <a:bodyPr/>
          <a:lstStyle/>
          <a:p>
            <a:endParaRPr lang="en-US" dirty="0" smtClean="0"/>
          </a:p>
        </p:txBody>
      </p:sp>
      <p:sp>
        <p:nvSpPr>
          <p:cNvPr id="6" name="Footer Placeholder 5"/>
          <p:cNvSpPr>
            <a:spLocks noGrp="1"/>
          </p:cNvSpPr>
          <p:nvPr>
            <p:ph type="ftr" sz="quarter" idx="10"/>
          </p:nvPr>
        </p:nvSpPr>
        <p:spPr/>
        <p:txBody>
          <a:bodyPr/>
          <a:lstStyle/>
          <a:p>
            <a:r>
              <a:rPr lang="en-US" dirty="0" smtClean="0"/>
              <a:t>for IHNC Barge Gate</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12" Type="http://schemas.openxmlformats.org/officeDocument/2006/relationships/image" Target="../media/image16.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jpeg"/><Relationship Id="rId11" Type="http://schemas.openxmlformats.org/officeDocument/2006/relationships/image" Target="../media/image15.png"/><Relationship Id="rId5" Type="http://schemas.openxmlformats.org/officeDocument/2006/relationships/image" Target="../media/image10.jpeg"/><Relationship Id="rId10" Type="http://schemas.openxmlformats.org/officeDocument/2006/relationships/image" Target="../media/image14.png"/><Relationship Id="rId4" Type="http://schemas.openxmlformats.org/officeDocument/2006/relationships/image" Target="../media/image9.jpeg"/><Relationship Id="rId9" Type="http://schemas.microsoft.com/office/2007/relationships/hdphoto" Target="../media/hdphoto2.wdp"/></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bg1"/>
                </a:solidFill>
              </a:defRPr>
            </a:lvl1pPr>
          </a:lstStyle>
          <a:p>
            <a:fld id="{8C017DAA-9E73-40A6-A50F-0615F5B77375}" type="datetime4">
              <a:rPr lang="en-US" smtClean="0"/>
              <a:pPr/>
              <a:t>March 30, 2012</a:t>
            </a:fld>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smtClean="0"/>
              <a:t>IHNC Presentation for Rice Unversity's SSPEED Center Seminar</a:t>
            </a:r>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9EDCC4F-61B3-445B-AC6F-14CA4635A88D}" type="slidenum">
              <a:rPr lang="en-US" smtClean="0"/>
              <a:pPr/>
              <a:t>‹#›</a:t>
            </a:fld>
            <a:endParaRPr lang="en-US"/>
          </a:p>
        </p:txBody>
      </p:sp>
      <p:sp>
        <p:nvSpPr>
          <p:cNvPr id="19" name="Text Placeholder 6"/>
          <p:cNvSpPr>
            <a:spLocks noGrp="1"/>
          </p:cNvSpPr>
          <p:nvPr>
            <p:ph type="body" sz="quarter" idx="25"/>
          </p:nvPr>
        </p:nvSpPr>
        <p:spPr>
          <a:xfrm>
            <a:off x="419824" y="410804"/>
            <a:ext cx="8304360" cy="202702"/>
          </a:xfrm>
        </p:spPr>
        <p:txBody>
          <a:bodyPr lIns="18000" anchor="t" anchorCtr="0">
            <a:normAutofit/>
          </a:bodyPr>
          <a:lstStyle>
            <a:lvl1pPr marL="0" indent="0">
              <a:buNone/>
              <a:defRPr sz="1000" cap="none" baseline="0">
                <a:solidFill>
                  <a:schemeClr val="bg1"/>
                </a:solidFill>
              </a:defRPr>
            </a:lvl1pPr>
          </a:lstStyle>
          <a:p>
            <a:pPr lvl="0"/>
            <a:r>
              <a:rPr lang="en-US" smtClean="0"/>
              <a:t>Click to edit Master text styles</a:t>
            </a:r>
          </a:p>
        </p:txBody>
      </p:sp>
      <p:sp>
        <p:nvSpPr>
          <p:cNvPr id="20" name="Title 1"/>
          <p:cNvSpPr>
            <a:spLocks noGrp="1"/>
          </p:cNvSpPr>
          <p:nvPr>
            <p:ph type="title"/>
          </p:nvPr>
        </p:nvSpPr>
        <p:spPr>
          <a:xfrm>
            <a:off x="419824" y="613506"/>
            <a:ext cx="8304360" cy="3536102"/>
          </a:xfrm>
        </p:spPr>
        <p:txBody>
          <a:bodyPr/>
          <a:lstStyle/>
          <a:p>
            <a:r>
              <a:rPr lang="en-US" smtClean="0"/>
              <a:t>Click to edit Master title style</a:t>
            </a:r>
            <a:endParaRPr lang="en-US" dirty="0"/>
          </a:p>
        </p:txBody>
      </p:sp>
      <p:sp>
        <p:nvSpPr>
          <p:cNvPr id="21" name="Text Placeholder 6"/>
          <p:cNvSpPr>
            <a:spLocks noGrp="1"/>
          </p:cNvSpPr>
          <p:nvPr>
            <p:ph type="body" sz="quarter" idx="26" hasCustomPrompt="1"/>
          </p:nvPr>
        </p:nvSpPr>
        <p:spPr>
          <a:xfrm>
            <a:off x="419824" y="4775661"/>
            <a:ext cx="8304360" cy="253041"/>
          </a:xfrm>
        </p:spPr>
        <p:txBody>
          <a:bodyPr lIns="18000" anchor="t" anchorCtr="0">
            <a:noAutofit/>
          </a:bodyPr>
          <a:lstStyle>
            <a:lvl1pPr marL="0" indent="0">
              <a:buNone/>
              <a:defRPr sz="1400" cap="none" baseline="0">
                <a:solidFill>
                  <a:schemeClr val="bg1"/>
                </a:solidFill>
              </a:defRPr>
            </a:lvl1pPr>
          </a:lstStyle>
          <a:p>
            <a:pPr lvl="0"/>
            <a:r>
              <a:rPr lang="en-US" dirty="0" smtClean="0"/>
              <a:t>Add name, Title, Department</a:t>
            </a:r>
          </a:p>
        </p:txBody>
      </p:sp>
      <p:cxnSp>
        <p:nvCxnSpPr>
          <p:cNvPr id="23" name="Straight Connector 22"/>
          <p:cNvCxnSpPr/>
          <p:nvPr userDrawn="1"/>
        </p:nvCxnSpPr>
        <p:spPr>
          <a:xfrm>
            <a:off x="644101" y="6196480"/>
            <a:ext cx="0" cy="221581"/>
          </a:xfrm>
          <a:prstGeom prst="line">
            <a:avLst/>
          </a:prstGeom>
          <a:ln w="3175">
            <a:solidFill>
              <a:schemeClr val="bg1"/>
            </a:solidFill>
            <a:tailEnd type="none"/>
          </a:ln>
        </p:spPr>
        <p:style>
          <a:lnRef idx="1">
            <a:schemeClr val="accent1"/>
          </a:lnRef>
          <a:fillRef idx="0">
            <a:schemeClr val="accent1"/>
          </a:fillRef>
          <a:effectRef idx="0">
            <a:schemeClr val="accent1"/>
          </a:effectRef>
          <a:fontRef idx="minor">
            <a:schemeClr val="tx1"/>
          </a:fontRef>
        </p:style>
      </p:cxnSp>
      <p:pic>
        <p:nvPicPr>
          <p:cNvPr id="9" name="Picture 8" descr="Gerwick White Logo Screened_cmyk.png"/>
          <p:cNvPicPr>
            <a:picLocks/>
          </p:cNvPicPr>
          <p:nvPr userDrawn="1"/>
        </p:nvPicPr>
        <p:blipFill>
          <a:blip r:embed="rId3" cstate="print"/>
          <a:stretch>
            <a:fillRect/>
          </a:stretch>
        </p:blipFill>
        <p:spPr>
          <a:xfrm>
            <a:off x="6870923" y="6166952"/>
            <a:ext cx="1737360" cy="429768"/>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419256862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quare Image A">
    <p:spTree>
      <p:nvGrpSpPr>
        <p:cNvPr id="1" name=""/>
        <p:cNvGrpSpPr/>
        <p:nvPr/>
      </p:nvGrpSpPr>
      <p:grpSpPr>
        <a:xfrm>
          <a:off x="0" y="0"/>
          <a:ext cx="0" cy="0"/>
          <a:chOff x="0" y="0"/>
          <a:chExt cx="0" cy="0"/>
        </a:xfrm>
      </p:grpSpPr>
      <p:sp>
        <p:nvSpPr>
          <p:cNvPr id="13" name="Rectangle 10"/>
          <p:cNvSpPr/>
          <p:nvPr userDrawn="1"/>
        </p:nvSpPr>
        <p:spPr>
          <a:xfrm>
            <a:off x="4074286" y="-218"/>
            <a:ext cx="2536363" cy="1622496"/>
          </a:xfrm>
          <a:custGeom>
            <a:avLst/>
            <a:gdLst>
              <a:gd name="connsiteX0" fmla="*/ 0 w 2762491"/>
              <a:gd name="connsiteY0" fmla="*/ 0 h 5147590"/>
              <a:gd name="connsiteX1" fmla="*/ 2762491 w 2762491"/>
              <a:gd name="connsiteY1" fmla="*/ 0 h 5147590"/>
              <a:gd name="connsiteX2" fmla="*/ 2762491 w 2762491"/>
              <a:gd name="connsiteY2" fmla="*/ 5147590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633959 w 2762491"/>
              <a:gd name="connsiteY2" fmla="*/ 4800349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251995 w 2762491"/>
              <a:gd name="connsiteY2" fmla="*/ 4835073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558724 w 2762491"/>
              <a:gd name="connsiteY2" fmla="*/ 5147589 h 5147590"/>
              <a:gd name="connsiteX3" fmla="*/ 0 w 2762491"/>
              <a:gd name="connsiteY3" fmla="*/ 5147590 h 5147590"/>
              <a:gd name="connsiteX4" fmla="*/ 0 w 2762491"/>
              <a:gd name="connsiteY4" fmla="*/ 0 h 5147590"/>
              <a:gd name="connsiteX0" fmla="*/ 0 w 2189545"/>
              <a:gd name="connsiteY0" fmla="*/ 0 h 5147590"/>
              <a:gd name="connsiteX1" fmla="*/ 2189545 w 2189545"/>
              <a:gd name="connsiteY1" fmla="*/ 162046 h 5147590"/>
              <a:gd name="connsiteX2" fmla="*/ 1558724 w 2189545"/>
              <a:gd name="connsiteY2" fmla="*/ 5147589 h 5147590"/>
              <a:gd name="connsiteX3" fmla="*/ 0 w 2189545"/>
              <a:gd name="connsiteY3" fmla="*/ 5147590 h 5147590"/>
              <a:gd name="connsiteX4" fmla="*/ 0 w 2189545"/>
              <a:gd name="connsiteY4" fmla="*/ 0 h 5147590"/>
              <a:gd name="connsiteX0" fmla="*/ 0 w 2762492"/>
              <a:gd name="connsiteY0" fmla="*/ 0 h 5147590"/>
              <a:gd name="connsiteX1" fmla="*/ 2762492 w 2762492"/>
              <a:gd name="connsiteY1" fmla="*/ 5788 h 5147590"/>
              <a:gd name="connsiteX2" fmla="*/ 1558724 w 2762492"/>
              <a:gd name="connsiteY2" fmla="*/ 5147589 h 5147590"/>
              <a:gd name="connsiteX3" fmla="*/ 0 w 2762492"/>
              <a:gd name="connsiteY3" fmla="*/ 5147590 h 5147590"/>
              <a:gd name="connsiteX4" fmla="*/ 0 w 2762492"/>
              <a:gd name="connsiteY4" fmla="*/ 0 h 5147590"/>
              <a:gd name="connsiteX0" fmla="*/ 1163256 w 2762492"/>
              <a:gd name="connsiteY0" fmla="*/ 52086 h 5141802"/>
              <a:gd name="connsiteX1" fmla="*/ 2762492 w 2762492"/>
              <a:gd name="connsiteY1" fmla="*/ 0 h 5141802"/>
              <a:gd name="connsiteX2" fmla="*/ 1558724 w 2762492"/>
              <a:gd name="connsiteY2" fmla="*/ 5141801 h 5141802"/>
              <a:gd name="connsiteX3" fmla="*/ 0 w 2762492"/>
              <a:gd name="connsiteY3" fmla="*/ 5141802 h 5141802"/>
              <a:gd name="connsiteX4" fmla="*/ 1163256 w 2762492"/>
              <a:gd name="connsiteY4" fmla="*/ 52086 h 5141802"/>
              <a:gd name="connsiteX0" fmla="*/ 0 w 2762492"/>
              <a:gd name="connsiteY0" fmla="*/ 5141802 h 5141802"/>
              <a:gd name="connsiteX1" fmla="*/ 2762492 w 2762492"/>
              <a:gd name="connsiteY1" fmla="*/ 0 h 5141802"/>
              <a:gd name="connsiteX2" fmla="*/ 1558724 w 2762492"/>
              <a:gd name="connsiteY2" fmla="*/ 5141801 h 5141802"/>
              <a:gd name="connsiteX3" fmla="*/ 0 w 2762492"/>
              <a:gd name="connsiteY3" fmla="*/ 5141802 h 5141802"/>
              <a:gd name="connsiteX0" fmla="*/ 0 w 2033287"/>
              <a:gd name="connsiteY0" fmla="*/ 4968182 h 5141801"/>
              <a:gd name="connsiteX1" fmla="*/ 2033287 w 2033287"/>
              <a:gd name="connsiteY1" fmla="*/ 0 h 5141801"/>
              <a:gd name="connsiteX2" fmla="*/ 829519 w 2033287"/>
              <a:gd name="connsiteY2" fmla="*/ 5141801 h 5141801"/>
              <a:gd name="connsiteX3" fmla="*/ 0 w 2033287"/>
              <a:gd name="connsiteY3" fmla="*/ 4968182 h 5141801"/>
              <a:gd name="connsiteX0" fmla="*/ 0 w 2513636"/>
              <a:gd name="connsiteY0" fmla="*/ 5153377 h 5153377"/>
              <a:gd name="connsiteX1" fmla="*/ 2513636 w 2513636"/>
              <a:gd name="connsiteY1" fmla="*/ 0 h 5153377"/>
              <a:gd name="connsiteX2" fmla="*/ 1309868 w 2513636"/>
              <a:gd name="connsiteY2" fmla="*/ 5141801 h 5153377"/>
              <a:gd name="connsiteX3" fmla="*/ 0 w 2513636"/>
              <a:gd name="connsiteY3" fmla="*/ 5153377 h 5153377"/>
              <a:gd name="connsiteX0" fmla="*/ 0 w 2513636"/>
              <a:gd name="connsiteY0" fmla="*/ 5159164 h 5159164"/>
              <a:gd name="connsiteX1" fmla="*/ 2513636 w 2513636"/>
              <a:gd name="connsiteY1" fmla="*/ 0 h 5159164"/>
              <a:gd name="connsiteX2" fmla="*/ 1309868 w 2513636"/>
              <a:gd name="connsiteY2" fmla="*/ 5147588 h 5159164"/>
              <a:gd name="connsiteX3" fmla="*/ 0 w 2513636"/>
              <a:gd name="connsiteY3" fmla="*/ 5159164 h 5159164"/>
              <a:gd name="connsiteX0" fmla="*/ 0 w 1309868"/>
              <a:gd name="connsiteY0" fmla="*/ 4765625 h 4765625"/>
              <a:gd name="connsiteX1" fmla="*/ 1075301 w 1309868"/>
              <a:gd name="connsiteY1" fmla="*/ 0 h 4765625"/>
              <a:gd name="connsiteX2" fmla="*/ 1309868 w 1309868"/>
              <a:gd name="connsiteY2" fmla="*/ 4754049 h 4765625"/>
              <a:gd name="connsiteX3" fmla="*/ 0 w 1309868"/>
              <a:gd name="connsiteY3" fmla="*/ 4765625 h 4765625"/>
              <a:gd name="connsiteX0" fmla="*/ 0 w 2777799"/>
              <a:gd name="connsiteY0" fmla="*/ 5058138 h 5058138"/>
              <a:gd name="connsiteX1" fmla="*/ 1075301 w 2777799"/>
              <a:gd name="connsiteY1" fmla="*/ 292513 h 5058138"/>
              <a:gd name="connsiteX2" fmla="*/ 2777799 w 2777799"/>
              <a:gd name="connsiteY2" fmla="*/ 0 h 5058138"/>
              <a:gd name="connsiteX3" fmla="*/ 0 w 2777799"/>
              <a:gd name="connsiteY3" fmla="*/ 5058138 h 5058138"/>
              <a:gd name="connsiteX0" fmla="*/ 0 w 2777799"/>
              <a:gd name="connsiteY0" fmla="*/ 5060780 h 5060780"/>
              <a:gd name="connsiteX1" fmla="*/ 1057543 w 2777799"/>
              <a:gd name="connsiteY1" fmla="*/ 0 h 5060780"/>
              <a:gd name="connsiteX2" fmla="*/ 2777799 w 2777799"/>
              <a:gd name="connsiteY2" fmla="*/ 2642 h 5060780"/>
              <a:gd name="connsiteX3" fmla="*/ 0 w 2777799"/>
              <a:gd name="connsiteY3" fmla="*/ 5060780 h 5060780"/>
              <a:gd name="connsiteX0" fmla="*/ 806966 w 1720256"/>
              <a:gd name="connsiteY0" fmla="*/ 1860380 h 1860380"/>
              <a:gd name="connsiteX1" fmla="*/ 0 w 1720256"/>
              <a:gd name="connsiteY1" fmla="*/ 0 h 1860380"/>
              <a:gd name="connsiteX2" fmla="*/ 1720256 w 1720256"/>
              <a:gd name="connsiteY2" fmla="*/ 2642 h 1860380"/>
              <a:gd name="connsiteX3" fmla="*/ 806966 w 1720256"/>
              <a:gd name="connsiteY3" fmla="*/ 1860380 h 1860380"/>
              <a:gd name="connsiteX0" fmla="*/ 262410 w 1720256"/>
              <a:gd name="connsiteY0" fmla="*/ 2919464 h 2919464"/>
              <a:gd name="connsiteX1" fmla="*/ 0 w 1720256"/>
              <a:gd name="connsiteY1" fmla="*/ 0 h 2919464"/>
              <a:gd name="connsiteX2" fmla="*/ 1720256 w 1720256"/>
              <a:gd name="connsiteY2" fmla="*/ 2642 h 2919464"/>
              <a:gd name="connsiteX3" fmla="*/ 262410 w 1720256"/>
              <a:gd name="connsiteY3" fmla="*/ 2919464 h 2919464"/>
              <a:gd name="connsiteX0" fmla="*/ 2597872 w 4055718"/>
              <a:gd name="connsiteY0" fmla="*/ 2916822 h 2916822"/>
              <a:gd name="connsiteX1" fmla="*/ 0 w 4055718"/>
              <a:gd name="connsiteY1" fmla="*/ 5910 h 2916822"/>
              <a:gd name="connsiteX2" fmla="*/ 4055718 w 4055718"/>
              <a:gd name="connsiteY2" fmla="*/ 0 h 2916822"/>
              <a:gd name="connsiteX3" fmla="*/ 2597872 w 4055718"/>
              <a:gd name="connsiteY3" fmla="*/ 2916822 h 2916822"/>
              <a:gd name="connsiteX0" fmla="*/ 3078960 w 4055718"/>
              <a:gd name="connsiteY0" fmla="*/ 1899089 h 1899089"/>
              <a:gd name="connsiteX1" fmla="*/ 0 w 4055718"/>
              <a:gd name="connsiteY1" fmla="*/ 5910 h 1899089"/>
              <a:gd name="connsiteX2" fmla="*/ 4055718 w 4055718"/>
              <a:gd name="connsiteY2" fmla="*/ 0 h 1899089"/>
              <a:gd name="connsiteX3" fmla="*/ 3078960 w 4055718"/>
              <a:gd name="connsiteY3" fmla="*/ 1899089 h 1899089"/>
              <a:gd name="connsiteX0" fmla="*/ 3078960 w 3959500"/>
              <a:gd name="connsiteY0" fmla="*/ 1893179 h 1893179"/>
              <a:gd name="connsiteX1" fmla="*/ 0 w 3959500"/>
              <a:gd name="connsiteY1" fmla="*/ 0 h 1893179"/>
              <a:gd name="connsiteX2" fmla="*/ 3959500 w 3959500"/>
              <a:gd name="connsiteY2" fmla="*/ 2642 h 1893179"/>
              <a:gd name="connsiteX3" fmla="*/ 3078960 w 3959500"/>
              <a:gd name="connsiteY3" fmla="*/ 1893179 h 1893179"/>
              <a:gd name="connsiteX0" fmla="*/ 3140191 w 3959500"/>
              <a:gd name="connsiteY0" fmla="*/ 1790551 h 1790551"/>
              <a:gd name="connsiteX1" fmla="*/ 0 w 3959500"/>
              <a:gd name="connsiteY1" fmla="*/ 0 h 1790551"/>
              <a:gd name="connsiteX2" fmla="*/ 3959500 w 3959500"/>
              <a:gd name="connsiteY2" fmla="*/ 2642 h 1790551"/>
              <a:gd name="connsiteX3" fmla="*/ 3140191 w 3959500"/>
              <a:gd name="connsiteY3" fmla="*/ 1790551 h 1790551"/>
              <a:gd name="connsiteX0" fmla="*/ 3140191 w 3950753"/>
              <a:gd name="connsiteY0" fmla="*/ 1790551 h 1790551"/>
              <a:gd name="connsiteX1" fmla="*/ 0 w 3950753"/>
              <a:gd name="connsiteY1" fmla="*/ 0 h 1790551"/>
              <a:gd name="connsiteX2" fmla="*/ 3950753 w 3950753"/>
              <a:gd name="connsiteY2" fmla="*/ 2642 h 1790551"/>
              <a:gd name="connsiteX3" fmla="*/ 3140191 w 3950753"/>
              <a:gd name="connsiteY3" fmla="*/ 1790551 h 1790551"/>
              <a:gd name="connsiteX0" fmla="*/ 3070214 w 3880776"/>
              <a:gd name="connsiteY0" fmla="*/ 1787909 h 1787909"/>
              <a:gd name="connsiteX1" fmla="*/ 0 w 3880776"/>
              <a:gd name="connsiteY1" fmla="*/ 91434 h 1787909"/>
              <a:gd name="connsiteX2" fmla="*/ 3880776 w 3880776"/>
              <a:gd name="connsiteY2" fmla="*/ 0 h 1787909"/>
              <a:gd name="connsiteX3" fmla="*/ 3070214 w 3880776"/>
              <a:gd name="connsiteY3" fmla="*/ 1787909 h 1787909"/>
              <a:gd name="connsiteX0" fmla="*/ 3070214 w 3880776"/>
              <a:gd name="connsiteY0" fmla="*/ 1799103 h 1799103"/>
              <a:gd name="connsiteX1" fmla="*/ 0 w 3880776"/>
              <a:gd name="connsiteY1" fmla="*/ 0 h 1799103"/>
              <a:gd name="connsiteX2" fmla="*/ 3880776 w 3880776"/>
              <a:gd name="connsiteY2" fmla="*/ 11194 h 1799103"/>
              <a:gd name="connsiteX3" fmla="*/ 3070214 w 3880776"/>
              <a:gd name="connsiteY3" fmla="*/ 1799103 h 1799103"/>
              <a:gd name="connsiteX0" fmla="*/ 3070214 w 3854535"/>
              <a:gd name="connsiteY0" fmla="*/ 1799103 h 1799103"/>
              <a:gd name="connsiteX1" fmla="*/ 0 w 3854535"/>
              <a:gd name="connsiteY1" fmla="*/ 0 h 1799103"/>
              <a:gd name="connsiteX2" fmla="*/ 3854535 w 3854535"/>
              <a:gd name="connsiteY2" fmla="*/ 11194 h 1799103"/>
              <a:gd name="connsiteX3" fmla="*/ 3070214 w 3854535"/>
              <a:gd name="connsiteY3" fmla="*/ 1799103 h 1799103"/>
              <a:gd name="connsiteX0" fmla="*/ 3070214 w 3933258"/>
              <a:gd name="connsiteY0" fmla="*/ 1799103 h 1799103"/>
              <a:gd name="connsiteX1" fmla="*/ 0 w 3933258"/>
              <a:gd name="connsiteY1" fmla="*/ 0 h 1799103"/>
              <a:gd name="connsiteX2" fmla="*/ 3933258 w 3933258"/>
              <a:gd name="connsiteY2" fmla="*/ 2641 h 1799103"/>
              <a:gd name="connsiteX3" fmla="*/ 3070214 w 3933258"/>
              <a:gd name="connsiteY3" fmla="*/ 1799103 h 1799103"/>
              <a:gd name="connsiteX0" fmla="*/ 3017732 w 3880776"/>
              <a:gd name="connsiteY0" fmla="*/ 1796462 h 1796462"/>
              <a:gd name="connsiteX1" fmla="*/ 0 w 3880776"/>
              <a:gd name="connsiteY1" fmla="*/ 5911 h 1796462"/>
              <a:gd name="connsiteX2" fmla="*/ 3880776 w 3880776"/>
              <a:gd name="connsiteY2" fmla="*/ 0 h 1796462"/>
              <a:gd name="connsiteX3" fmla="*/ 3017732 w 3880776"/>
              <a:gd name="connsiteY3" fmla="*/ 1796462 h 1796462"/>
              <a:gd name="connsiteX0" fmla="*/ 3017732 w 3833482"/>
              <a:gd name="connsiteY0" fmla="*/ 1796462 h 1796462"/>
              <a:gd name="connsiteX1" fmla="*/ 0 w 3833482"/>
              <a:gd name="connsiteY1" fmla="*/ 5911 h 1796462"/>
              <a:gd name="connsiteX2" fmla="*/ 3833482 w 3833482"/>
              <a:gd name="connsiteY2" fmla="*/ 0 h 1796462"/>
              <a:gd name="connsiteX3" fmla="*/ 3017732 w 3833482"/>
              <a:gd name="connsiteY3" fmla="*/ 1796462 h 1796462"/>
              <a:gd name="connsiteX0" fmla="*/ 3017732 w 3833482"/>
              <a:gd name="connsiteY0" fmla="*/ 1798259 h 1798259"/>
              <a:gd name="connsiteX1" fmla="*/ 0 w 3833482"/>
              <a:gd name="connsiteY1" fmla="*/ 0 h 1798259"/>
              <a:gd name="connsiteX2" fmla="*/ 3833482 w 3833482"/>
              <a:gd name="connsiteY2" fmla="*/ 1797 h 1798259"/>
              <a:gd name="connsiteX3" fmla="*/ 3017732 w 3833482"/>
              <a:gd name="connsiteY3" fmla="*/ 1798259 h 1798259"/>
            </a:gdLst>
            <a:ahLst/>
            <a:cxnLst>
              <a:cxn ang="0">
                <a:pos x="connsiteX0" y="connsiteY0"/>
              </a:cxn>
              <a:cxn ang="0">
                <a:pos x="connsiteX1" y="connsiteY1"/>
              </a:cxn>
              <a:cxn ang="0">
                <a:pos x="connsiteX2" y="connsiteY2"/>
              </a:cxn>
              <a:cxn ang="0">
                <a:pos x="connsiteX3" y="connsiteY3"/>
              </a:cxn>
            </a:cxnLst>
            <a:rect l="l" t="t" r="r" b="b"/>
            <a:pathLst>
              <a:path w="3833482" h="1798259">
                <a:moveTo>
                  <a:pt x="3017732" y="1798259"/>
                </a:moveTo>
                <a:lnTo>
                  <a:pt x="0" y="0"/>
                </a:lnTo>
                <a:lnTo>
                  <a:pt x="3833482" y="1797"/>
                </a:lnTo>
                <a:lnTo>
                  <a:pt x="3017732" y="1798259"/>
                </a:lnTo>
                <a:close/>
              </a:path>
            </a:pathLst>
          </a:custGeom>
          <a:gradFill flip="none" rotWithShape="1">
            <a:gsLst>
              <a:gs pos="1000">
                <a:schemeClr val="bg1"/>
              </a:gs>
              <a:gs pos="69000">
                <a:schemeClr val="bg2">
                  <a:lumMod val="40000"/>
                  <a:lumOff val="60000"/>
                </a:schemeClr>
              </a:gs>
              <a:gs pos="100000">
                <a:schemeClr val="bg2">
                  <a:lumMod val="20000"/>
                  <a:lumOff val="8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11" name="Picture Placeholder 9"/>
          <p:cNvSpPr>
            <a:spLocks noGrp="1"/>
          </p:cNvSpPr>
          <p:nvPr>
            <p:ph type="pic" sz="quarter" idx="17" hasCustomPrompt="1"/>
          </p:nvPr>
        </p:nvSpPr>
        <p:spPr>
          <a:xfrm>
            <a:off x="5677382" y="-982"/>
            <a:ext cx="3466619" cy="5437529"/>
          </a:xfrm>
          <a:custGeom>
            <a:avLst/>
            <a:gdLst>
              <a:gd name="connsiteX0" fmla="*/ 0 w 1879833"/>
              <a:gd name="connsiteY0" fmla="*/ 0 h 2823923"/>
              <a:gd name="connsiteX1" fmla="*/ 1879833 w 1879833"/>
              <a:gd name="connsiteY1" fmla="*/ 0 h 2823923"/>
              <a:gd name="connsiteX2" fmla="*/ 1879833 w 1879833"/>
              <a:gd name="connsiteY2" fmla="*/ 2823923 h 2823923"/>
              <a:gd name="connsiteX3" fmla="*/ 0 w 1879833"/>
              <a:gd name="connsiteY3" fmla="*/ 2823923 h 2823923"/>
              <a:gd name="connsiteX4" fmla="*/ 0 w 1879833"/>
              <a:gd name="connsiteY4" fmla="*/ 0 h 2823923"/>
              <a:gd name="connsiteX0" fmla="*/ 769717 w 2649550"/>
              <a:gd name="connsiteY0" fmla="*/ 0 h 4357568"/>
              <a:gd name="connsiteX1" fmla="*/ 2649550 w 2649550"/>
              <a:gd name="connsiteY1" fmla="*/ 0 h 4357568"/>
              <a:gd name="connsiteX2" fmla="*/ 2649550 w 2649550"/>
              <a:gd name="connsiteY2" fmla="*/ 2823923 h 4357568"/>
              <a:gd name="connsiteX3" fmla="*/ 0 w 2649550"/>
              <a:gd name="connsiteY3" fmla="*/ 4357568 h 4357568"/>
              <a:gd name="connsiteX4" fmla="*/ 769717 w 2649550"/>
              <a:gd name="connsiteY4" fmla="*/ 0 h 4357568"/>
              <a:gd name="connsiteX0" fmla="*/ 839165 w 2718998"/>
              <a:gd name="connsiteY0" fmla="*/ 0 h 4531189"/>
              <a:gd name="connsiteX1" fmla="*/ 2718998 w 2718998"/>
              <a:gd name="connsiteY1" fmla="*/ 0 h 4531189"/>
              <a:gd name="connsiteX2" fmla="*/ 2718998 w 2718998"/>
              <a:gd name="connsiteY2" fmla="*/ 2823923 h 4531189"/>
              <a:gd name="connsiteX3" fmla="*/ 0 w 2718998"/>
              <a:gd name="connsiteY3" fmla="*/ 4531189 h 4531189"/>
              <a:gd name="connsiteX4" fmla="*/ 839165 w 2718998"/>
              <a:gd name="connsiteY4" fmla="*/ 0 h 4531189"/>
              <a:gd name="connsiteX0" fmla="*/ 839165 w 2718998"/>
              <a:gd name="connsiteY0" fmla="*/ 0 h 4531189"/>
              <a:gd name="connsiteX1" fmla="*/ 2718998 w 2718998"/>
              <a:gd name="connsiteY1" fmla="*/ 0 h 4531189"/>
              <a:gd name="connsiteX2" fmla="*/ 2718998 w 2718998"/>
              <a:gd name="connsiteY2" fmla="*/ 3474564 h 4531189"/>
              <a:gd name="connsiteX3" fmla="*/ 0 w 2718998"/>
              <a:gd name="connsiteY3" fmla="*/ 4531189 h 4531189"/>
              <a:gd name="connsiteX4" fmla="*/ 839165 w 2718998"/>
              <a:gd name="connsiteY4" fmla="*/ 0 h 4531189"/>
              <a:gd name="connsiteX0" fmla="*/ 697192 w 2577025"/>
              <a:gd name="connsiteY0" fmla="*/ 0 h 3789135"/>
              <a:gd name="connsiteX1" fmla="*/ 2577025 w 2577025"/>
              <a:gd name="connsiteY1" fmla="*/ 0 h 3789135"/>
              <a:gd name="connsiteX2" fmla="*/ 2577025 w 2577025"/>
              <a:gd name="connsiteY2" fmla="*/ 3474564 h 3789135"/>
              <a:gd name="connsiteX3" fmla="*/ 0 w 2577025"/>
              <a:gd name="connsiteY3" fmla="*/ 3789135 h 3789135"/>
              <a:gd name="connsiteX4" fmla="*/ 697192 w 2577025"/>
              <a:gd name="connsiteY4" fmla="*/ 0 h 3789135"/>
              <a:gd name="connsiteX0" fmla="*/ 697192 w 2577025"/>
              <a:gd name="connsiteY0" fmla="*/ 0 h 3789135"/>
              <a:gd name="connsiteX1" fmla="*/ 2577025 w 2577025"/>
              <a:gd name="connsiteY1" fmla="*/ 0 h 3789135"/>
              <a:gd name="connsiteX2" fmla="*/ 2572722 w 2577025"/>
              <a:gd name="connsiteY2" fmla="*/ 1748482 h 3789135"/>
              <a:gd name="connsiteX3" fmla="*/ 0 w 2577025"/>
              <a:gd name="connsiteY3" fmla="*/ 3789135 h 3789135"/>
              <a:gd name="connsiteX4" fmla="*/ 697192 w 2577025"/>
              <a:gd name="connsiteY4" fmla="*/ 0 h 3789135"/>
              <a:gd name="connsiteX0" fmla="*/ 697192 w 2578226"/>
              <a:gd name="connsiteY0" fmla="*/ 0 h 3789135"/>
              <a:gd name="connsiteX1" fmla="*/ 2577025 w 2578226"/>
              <a:gd name="connsiteY1" fmla="*/ 0 h 3789135"/>
              <a:gd name="connsiteX2" fmla="*/ 2577892 w 2578226"/>
              <a:gd name="connsiteY2" fmla="*/ 1748482 h 3789135"/>
              <a:gd name="connsiteX3" fmla="*/ 0 w 2578226"/>
              <a:gd name="connsiteY3" fmla="*/ 3789135 h 3789135"/>
              <a:gd name="connsiteX4" fmla="*/ 697192 w 2578226"/>
              <a:gd name="connsiteY4" fmla="*/ 0 h 3789135"/>
              <a:gd name="connsiteX0" fmla="*/ 697192 w 2578226"/>
              <a:gd name="connsiteY0" fmla="*/ 0 h 3789135"/>
              <a:gd name="connsiteX1" fmla="*/ 2577025 w 2578226"/>
              <a:gd name="connsiteY1" fmla="*/ 0 h 3789135"/>
              <a:gd name="connsiteX2" fmla="*/ 2577892 w 2578226"/>
              <a:gd name="connsiteY2" fmla="*/ 1746059 h 3789135"/>
              <a:gd name="connsiteX3" fmla="*/ 0 w 2578226"/>
              <a:gd name="connsiteY3" fmla="*/ 3789135 h 3789135"/>
              <a:gd name="connsiteX4" fmla="*/ 697192 w 2578226"/>
              <a:gd name="connsiteY4" fmla="*/ 0 h 3789135"/>
              <a:gd name="connsiteX0" fmla="*/ 697192 w 2577025"/>
              <a:gd name="connsiteY0" fmla="*/ 0 h 3789135"/>
              <a:gd name="connsiteX1" fmla="*/ 2577025 w 2577025"/>
              <a:gd name="connsiteY1" fmla="*/ 0 h 3789135"/>
              <a:gd name="connsiteX2" fmla="*/ 2575307 w 2577025"/>
              <a:gd name="connsiteY2" fmla="*/ 1748482 h 3789135"/>
              <a:gd name="connsiteX3" fmla="*/ 0 w 2577025"/>
              <a:gd name="connsiteY3" fmla="*/ 3789135 h 3789135"/>
              <a:gd name="connsiteX4" fmla="*/ 697192 w 2577025"/>
              <a:gd name="connsiteY4" fmla="*/ 0 h 3789135"/>
              <a:gd name="connsiteX0" fmla="*/ 697192 w 2575520"/>
              <a:gd name="connsiteY0" fmla="*/ 0 h 3789135"/>
              <a:gd name="connsiteX1" fmla="*/ 2571856 w 2575520"/>
              <a:gd name="connsiteY1" fmla="*/ 2423 h 3789135"/>
              <a:gd name="connsiteX2" fmla="*/ 2575307 w 2575520"/>
              <a:gd name="connsiteY2" fmla="*/ 1748482 h 3789135"/>
              <a:gd name="connsiteX3" fmla="*/ 0 w 2575520"/>
              <a:gd name="connsiteY3" fmla="*/ 3789135 h 3789135"/>
              <a:gd name="connsiteX4" fmla="*/ 697192 w 2575520"/>
              <a:gd name="connsiteY4" fmla="*/ 0 h 3789135"/>
              <a:gd name="connsiteX0" fmla="*/ 697192 w 2575641"/>
              <a:gd name="connsiteY0" fmla="*/ 0 h 3789135"/>
              <a:gd name="connsiteX1" fmla="*/ 2574441 w 2575641"/>
              <a:gd name="connsiteY1" fmla="*/ 2423 h 3789135"/>
              <a:gd name="connsiteX2" fmla="*/ 2575307 w 2575641"/>
              <a:gd name="connsiteY2" fmla="*/ 1748482 h 3789135"/>
              <a:gd name="connsiteX3" fmla="*/ 0 w 2575641"/>
              <a:gd name="connsiteY3" fmla="*/ 3789135 h 3789135"/>
              <a:gd name="connsiteX4" fmla="*/ 697192 w 2575641"/>
              <a:gd name="connsiteY4" fmla="*/ 0 h 3789135"/>
              <a:gd name="connsiteX0" fmla="*/ 697192 w 2575641"/>
              <a:gd name="connsiteY0" fmla="*/ 0 h 3789135"/>
              <a:gd name="connsiteX1" fmla="*/ 2574441 w 2575641"/>
              <a:gd name="connsiteY1" fmla="*/ 2423 h 3789135"/>
              <a:gd name="connsiteX2" fmla="*/ 2575307 w 2575641"/>
              <a:gd name="connsiteY2" fmla="*/ 1748482 h 3789135"/>
              <a:gd name="connsiteX3" fmla="*/ 0 w 2575641"/>
              <a:gd name="connsiteY3" fmla="*/ 3789135 h 3789135"/>
              <a:gd name="connsiteX4" fmla="*/ 697192 w 2575641"/>
              <a:gd name="connsiteY4" fmla="*/ 0 h 3789135"/>
              <a:gd name="connsiteX0" fmla="*/ 697192 w 2574441"/>
              <a:gd name="connsiteY0" fmla="*/ 0 h 3789135"/>
              <a:gd name="connsiteX1" fmla="*/ 2574441 w 2574441"/>
              <a:gd name="connsiteY1" fmla="*/ 2423 h 3789135"/>
              <a:gd name="connsiteX2" fmla="*/ 2572722 w 2574441"/>
              <a:gd name="connsiteY2" fmla="*/ 1750905 h 3789135"/>
              <a:gd name="connsiteX3" fmla="*/ 0 w 2574441"/>
              <a:gd name="connsiteY3" fmla="*/ 3789135 h 3789135"/>
              <a:gd name="connsiteX4" fmla="*/ 697192 w 2574441"/>
              <a:gd name="connsiteY4" fmla="*/ 0 h 3789135"/>
              <a:gd name="connsiteX0" fmla="*/ 697192 w 2575641"/>
              <a:gd name="connsiteY0" fmla="*/ 0 h 3789135"/>
              <a:gd name="connsiteX1" fmla="*/ 2574441 w 2575641"/>
              <a:gd name="connsiteY1" fmla="*/ 2423 h 3789135"/>
              <a:gd name="connsiteX2" fmla="*/ 2575307 w 2575641"/>
              <a:gd name="connsiteY2" fmla="*/ 1753328 h 3789135"/>
              <a:gd name="connsiteX3" fmla="*/ 0 w 2575641"/>
              <a:gd name="connsiteY3" fmla="*/ 3789135 h 3789135"/>
              <a:gd name="connsiteX4" fmla="*/ 697192 w 2575641"/>
              <a:gd name="connsiteY4" fmla="*/ 0 h 3789135"/>
              <a:gd name="connsiteX0" fmla="*/ 697192 w 2575641"/>
              <a:gd name="connsiteY0" fmla="*/ 0 h 3789135"/>
              <a:gd name="connsiteX1" fmla="*/ 2574441 w 2575641"/>
              <a:gd name="connsiteY1" fmla="*/ 4846 h 3789135"/>
              <a:gd name="connsiteX2" fmla="*/ 2575307 w 2575641"/>
              <a:gd name="connsiteY2" fmla="*/ 1753328 h 3789135"/>
              <a:gd name="connsiteX3" fmla="*/ 0 w 2575641"/>
              <a:gd name="connsiteY3" fmla="*/ 3789135 h 3789135"/>
              <a:gd name="connsiteX4" fmla="*/ 697192 w 2575641"/>
              <a:gd name="connsiteY4" fmla="*/ 0 h 3789135"/>
              <a:gd name="connsiteX0" fmla="*/ 697192 w 2577026"/>
              <a:gd name="connsiteY0" fmla="*/ 0 h 3789135"/>
              <a:gd name="connsiteX1" fmla="*/ 2577026 w 2577026"/>
              <a:gd name="connsiteY1" fmla="*/ 0 h 3789135"/>
              <a:gd name="connsiteX2" fmla="*/ 2575307 w 2577026"/>
              <a:gd name="connsiteY2" fmla="*/ 1753328 h 3789135"/>
              <a:gd name="connsiteX3" fmla="*/ 0 w 2577026"/>
              <a:gd name="connsiteY3" fmla="*/ 3789135 h 3789135"/>
              <a:gd name="connsiteX4" fmla="*/ 697192 w 2577026"/>
              <a:gd name="connsiteY4" fmla="*/ 0 h 37891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7026" h="3789135">
                <a:moveTo>
                  <a:pt x="697192" y="0"/>
                </a:moveTo>
                <a:lnTo>
                  <a:pt x="2577026" y="0"/>
                </a:lnTo>
                <a:cubicBezTo>
                  <a:pt x="2575592" y="582827"/>
                  <a:pt x="2576741" y="1170501"/>
                  <a:pt x="2575307" y="1753328"/>
                </a:cubicBezTo>
                <a:lnTo>
                  <a:pt x="0" y="3789135"/>
                </a:lnTo>
                <a:lnTo>
                  <a:pt x="697192" y="0"/>
                </a:lnTo>
                <a:close/>
              </a:path>
            </a:pathLst>
          </a:custGeom>
          <a:solidFill>
            <a:schemeClr val="tx1"/>
          </a:solidFill>
        </p:spPr>
        <p:txBody>
          <a:bodyPr lIns="972000" tIns="2916000" rIns="972000">
            <a:normAutofit/>
          </a:bodyPr>
          <a:lstStyle>
            <a:lvl1pPr marL="0" indent="0" algn="ctr">
              <a:buNone/>
              <a:defRPr sz="600" b="0" baseline="0">
                <a:solidFill>
                  <a:schemeClr val="accent3"/>
                </a:solidFill>
                <a:effectLst/>
              </a:defRPr>
            </a:lvl1pPr>
          </a:lstStyle>
          <a:p>
            <a:r>
              <a:rPr lang="en-US" dirty="0" smtClean="0"/>
              <a:t>ADD IMAGE BY CLICKING ICON - IMAGES ARE AVAILABLE FOR DOWNLOAD FROM MEDIA LIBRARY AROUND DECEMBER 1ST. 2011</a:t>
            </a:r>
          </a:p>
        </p:txBody>
      </p:sp>
      <p:sp>
        <p:nvSpPr>
          <p:cNvPr id="3" name="Date Placeholder 2"/>
          <p:cNvSpPr>
            <a:spLocks noGrp="1"/>
          </p:cNvSpPr>
          <p:nvPr>
            <p:ph type="dt" sz="half" idx="10"/>
          </p:nvPr>
        </p:nvSpPr>
        <p:spPr/>
        <p:txBody>
          <a:bodyPr/>
          <a:lstStyle/>
          <a:p>
            <a:fld id="{77914F48-984B-4B24-893B-093D1D359C1C}" type="datetime4">
              <a:rPr lang="en-US" smtClean="0"/>
              <a:pPr/>
              <a:t>March 30, 2012</a:t>
            </a:fld>
            <a:endParaRPr lang="da-DK" dirty="0"/>
          </a:p>
        </p:txBody>
      </p:sp>
      <p:sp>
        <p:nvSpPr>
          <p:cNvPr id="4" name="Footer Placeholder 3"/>
          <p:cNvSpPr>
            <a:spLocks noGrp="1"/>
          </p:cNvSpPr>
          <p:nvPr>
            <p:ph type="ftr" sz="quarter" idx="11"/>
          </p:nvPr>
        </p:nvSpPr>
        <p:spPr/>
        <p:txBody>
          <a:bodyPr/>
          <a:lstStyle/>
          <a:p>
            <a:r>
              <a:rPr lang="en-US" smtClean="0"/>
              <a:t>IHNC Presentation for Rice Unversity's SSPEED Center Seminar</a:t>
            </a:r>
            <a:endParaRPr lang="da-DK" dirty="0"/>
          </a:p>
        </p:txBody>
      </p:sp>
      <p:sp>
        <p:nvSpPr>
          <p:cNvPr id="5" name="Slide Number Placeholder 4"/>
          <p:cNvSpPr>
            <a:spLocks noGrp="1"/>
          </p:cNvSpPr>
          <p:nvPr>
            <p:ph type="sldNum" sz="quarter" idx="12"/>
          </p:nvPr>
        </p:nvSpPr>
        <p:spPr/>
        <p:txBody>
          <a:bodyPr/>
          <a:lstStyle/>
          <a:p>
            <a:fld id="{AF54B9EF-527F-4F31-BDA9-861CCA0FE377}" type="slidenum">
              <a:rPr lang="da-DK" smtClean="0"/>
              <a:pPr/>
              <a:t>‹#›</a:t>
            </a:fld>
            <a:endParaRPr lang="da-DK" dirty="0"/>
          </a:p>
        </p:txBody>
      </p:sp>
      <p:sp>
        <p:nvSpPr>
          <p:cNvPr id="10" name="Rectangle 10"/>
          <p:cNvSpPr/>
          <p:nvPr userDrawn="1"/>
        </p:nvSpPr>
        <p:spPr>
          <a:xfrm>
            <a:off x="5116012" y="-1"/>
            <a:ext cx="1498161" cy="5451340"/>
          </a:xfrm>
          <a:custGeom>
            <a:avLst/>
            <a:gdLst>
              <a:gd name="connsiteX0" fmla="*/ 0 w 2762491"/>
              <a:gd name="connsiteY0" fmla="*/ 0 h 5147590"/>
              <a:gd name="connsiteX1" fmla="*/ 2762491 w 2762491"/>
              <a:gd name="connsiteY1" fmla="*/ 0 h 5147590"/>
              <a:gd name="connsiteX2" fmla="*/ 2762491 w 2762491"/>
              <a:gd name="connsiteY2" fmla="*/ 5147590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633959 w 2762491"/>
              <a:gd name="connsiteY2" fmla="*/ 4800349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251995 w 2762491"/>
              <a:gd name="connsiteY2" fmla="*/ 4835073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558724 w 2762491"/>
              <a:gd name="connsiteY2" fmla="*/ 5147589 h 5147590"/>
              <a:gd name="connsiteX3" fmla="*/ 0 w 2762491"/>
              <a:gd name="connsiteY3" fmla="*/ 5147590 h 5147590"/>
              <a:gd name="connsiteX4" fmla="*/ 0 w 2762491"/>
              <a:gd name="connsiteY4" fmla="*/ 0 h 5147590"/>
              <a:gd name="connsiteX0" fmla="*/ 0 w 2189545"/>
              <a:gd name="connsiteY0" fmla="*/ 0 h 5147590"/>
              <a:gd name="connsiteX1" fmla="*/ 2189545 w 2189545"/>
              <a:gd name="connsiteY1" fmla="*/ 162046 h 5147590"/>
              <a:gd name="connsiteX2" fmla="*/ 1558724 w 2189545"/>
              <a:gd name="connsiteY2" fmla="*/ 5147589 h 5147590"/>
              <a:gd name="connsiteX3" fmla="*/ 0 w 2189545"/>
              <a:gd name="connsiteY3" fmla="*/ 5147590 h 5147590"/>
              <a:gd name="connsiteX4" fmla="*/ 0 w 2189545"/>
              <a:gd name="connsiteY4" fmla="*/ 0 h 5147590"/>
              <a:gd name="connsiteX0" fmla="*/ 0 w 2762492"/>
              <a:gd name="connsiteY0" fmla="*/ 0 h 5147590"/>
              <a:gd name="connsiteX1" fmla="*/ 2762492 w 2762492"/>
              <a:gd name="connsiteY1" fmla="*/ 5788 h 5147590"/>
              <a:gd name="connsiteX2" fmla="*/ 1558724 w 2762492"/>
              <a:gd name="connsiteY2" fmla="*/ 5147589 h 5147590"/>
              <a:gd name="connsiteX3" fmla="*/ 0 w 2762492"/>
              <a:gd name="connsiteY3" fmla="*/ 5147590 h 5147590"/>
              <a:gd name="connsiteX4" fmla="*/ 0 w 2762492"/>
              <a:gd name="connsiteY4" fmla="*/ 0 h 5147590"/>
              <a:gd name="connsiteX0" fmla="*/ 1163256 w 2762492"/>
              <a:gd name="connsiteY0" fmla="*/ 52086 h 5141802"/>
              <a:gd name="connsiteX1" fmla="*/ 2762492 w 2762492"/>
              <a:gd name="connsiteY1" fmla="*/ 0 h 5141802"/>
              <a:gd name="connsiteX2" fmla="*/ 1558724 w 2762492"/>
              <a:gd name="connsiteY2" fmla="*/ 5141801 h 5141802"/>
              <a:gd name="connsiteX3" fmla="*/ 0 w 2762492"/>
              <a:gd name="connsiteY3" fmla="*/ 5141802 h 5141802"/>
              <a:gd name="connsiteX4" fmla="*/ 1163256 w 2762492"/>
              <a:gd name="connsiteY4" fmla="*/ 52086 h 5141802"/>
              <a:gd name="connsiteX0" fmla="*/ 0 w 2762492"/>
              <a:gd name="connsiteY0" fmla="*/ 5141802 h 5141802"/>
              <a:gd name="connsiteX1" fmla="*/ 2762492 w 2762492"/>
              <a:gd name="connsiteY1" fmla="*/ 0 h 5141802"/>
              <a:gd name="connsiteX2" fmla="*/ 1558724 w 2762492"/>
              <a:gd name="connsiteY2" fmla="*/ 5141801 h 5141802"/>
              <a:gd name="connsiteX3" fmla="*/ 0 w 2762492"/>
              <a:gd name="connsiteY3" fmla="*/ 5141802 h 5141802"/>
              <a:gd name="connsiteX0" fmla="*/ 0 w 2033287"/>
              <a:gd name="connsiteY0" fmla="*/ 4968182 h 5141801"/>
              <a:gd name="connsiteX1" fmla="*/ 2033287 w 2033287"/>
              <a:gd name="connsiteY1" fmla="*/ 0 h 5141801"/>
              <a:gd name="connsiteX2" fmla="*/ 829519 w 2033287"/>
              <a:gd name="connsiteY2" fmla="*/ 5141801 h 5141801"/>
              <a:gd name="connsiteX3" fmla="*/ 0 w 2033287"/>
              <a:gd name="connsiteY3" fmla="*/ 4968182 h 5141801"/>
              <a:gd name="connsiteX0" fmla="*/ 0 w 2513636"/>
              <a:gd name="connsiteY0" fmla="*/ 5153377 h 5153377"/>
              <a:gd name="connsiteX1" fmla="*/ 2513636 w 2513636"/>
              <a:gd name="connsiteY1" fmla="*/ 0 h 5153377"/>
              <a:gd name="connsiteX2" fmla="*/ 1309868 w 2513636"/>
              <a:gd name="connsiteY2" fmla="*/ 5141801 h 5153377"/>
              <a:gd name="connsiteX3" fmla="*/ 0 w 2513636"/>
              <a:gd name="connsiteY3" fmla="*/ 5153377 h 5153377"/>
              <a:gd name="connsiteX0" fmla="*/ 0 w 2513636"/>
              <a:gd name="connsiteY0" fmla="*/ 5159164 h 5159164"/>
              <a:gd name="connsiteX1" fmla="*/ 2513636 w 2513636"/>
              <a:gd name="connsiteY1" fmla="*/ 0 h 5159164"/>
              <a:gd name="connsiteX2" fmla="*/ 1309868 w 2513636"/>
              <a:gd name="connsiteY2" fmla="*/ 5147588 h 5159164"/>
              <a:gd name="connsiteX3" fmla="*/ 0 w 2513636"/>
              <a:gd name="connsiteY3" fmla="*/ 5159164 h 5159164"/>
              <a:gd name="connsiteX0" fmla="*/ 0 w 2472203"/>
              <a:gd name="connsiteY0" fmla="*/ 5141802 h 5147588"/>
              <a:gd name="connsiteX1" fmla="*/ 2472203 w 2472203"/>
              <a:gd name="connsiteY1" fmla="*/ 0 h 5147588"/>
              <a:gd name="connsiteX2" fmla="*/ 1268435 w 2472203"/>
              <a:gd name="connsiteY2" fmla="*/ 5147588 h 5147588"/>
              <a:gd name="connsiteX3" fmla="*/ 0 w 2472203"/>
              <a:gd name="connsiteY3" fmla="*/ 5141802 h 5147588"/>
              <a:gd name="connsiteX0" fmla="*/ 0 w 2472203"/>
              <a:gd name="connsiteY0" fmla="*/ 5141802 h 5141802"/>
              <a:gd name="connsiteX1" fmla="*/ 2472203 w 2472203"/>
              <a:gd name="connsiteY1" fmla="*/ 0 h 5141802"/>
              <a:gd name="connsiteX2" fmla="*/ 1517036 w 2472203"/>
              <a:gd name="connsiteY2" fmla="*/ 4088505 h 5141802"/>
              <a:gd name="connsiteX3" fmla="*/ 0 w 2472203"/>
              <a:gd name="connsiteY3" fmla="*/ 5141802 h 5141802"/>
              <a:gd name="connsiteX0" fmla="*/ 0 w 1525151"/>
              <a:gd name="connsiteY0" fmla="*/ 3185680 h 4088505"/>
              <a:gd name="connsiteX1" fmla="*/ 1525151 w 1525151"/>
              <a:gd name="connsiteY1" fmla="*/ 0 h 4088505"/>
              <a:gd name="connsiteX2" fmla="*/ 569984 w 1525151"/>
              <a:gd name="connsiteY2" fmla="*/ 4088505 h 4088505"/>
              <a:gd name="connsiteX3" fmla="*/ 0 w 1525151"/>
              <a:gd name="connsiteY3" fmla="*/ 3185680 h 4088505"/>
              <a:gd name="connsiteX0" fmla="*/ 0 w 1532262"/>
              <a:gd name="connsiteY0" fmla="*/ 3185680 h 4088505"/>
              <a:gd name="connsiteX1" fmla="*/ 1532262 w 1532262"/>
              <a:gd name="connsiteY1" fmla="*/ 0 h 4088505"/>
              <a:gd name="connsiteX2" fmla="*/ 569984 w 1532262"/>
              <a:gd name="connsiteY2" fmla="*/ 4088505 h 4088505"/>
              <a:gd name="connsiteX3" fmla="*/ 0 w 1532262"/>
              <a:gd name="connsiteY3" fmla="*/ 3185680 h 4088505"/>
            </a:gdLst>
            <a:ahLst/>
            <a:cxnLst>
              <a:cxn ang="0">
                <a:pos x="connsiteX0" y="connsiteY0"/>
              </a:cxn>
              <a:cxn ang="0">
                <a:pos x="connsiteX1" y="connsiteY1"/>
              </a:cxn>
              <a:cxn ang="0">
                <a:pos x="connsiteX2" y="connsiteY2"/>
              </a:cxn>
              <a:cxn ang="0">
                <a:pos x="connsiteX3" y="connsiteY3"/>
              </a:cxn>
            </a:cxnLst>
            <a:rect l="l" t="t" r="r" b="b"/>
            <a:pathLst>
              <a:path w="1532262" h="4088505">
                <a:moveTo>
                  <a:pt x="0" y="3185680"/>
                </a:moveTo>
                <a:lnTo>
                  <a:pt x="1532262" y="0"/>
                </a:lnTo>
                <a:lnTo>
                  <a:pt x="569984" y="4088505"/>
                </a:lnTo>
                <a:lnTo>
                  <a:pt x="0" y="3185680"/>
                </a:lnTo>
                <a:close/>
              </a:path>
            </a:pathLst>
          </a:custGeom>
          <a:gradFill flip="none" rotWithShape="1">
            <a:gsLst>
              <a:gs pos="1000">
                <a:schemeClr val="bg2">
                  <a:lumMod val="60000"/>
                  <a:lumOff val="40000"/>
                </a:schemeClr>
              </a:gs>
              <a:gs pos="100000">
                <a:schemeClr val="bg2">
                  <a:lumMod val="40000"/>
                  <a:lumOff val="6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14" name="Title 1"/>
          <p:cNvSpPr>
            <a:spLocks noGrp="1"/>
          </p:cNvSpPr>
          <p:nvPr>
            <p:ph type="title"/>
          </p:nvPr>
        </p:nvSpPr>
        <p:spPr>
          <a:xfrm>
            <a:off x="419822" y="613505"/>
            <a:ext cx="3946462" cy="689650"/>
          </a:xfrm>
        </p:spPr>
        <p:txBody>
          <a:bodyPr/>
          <a:lstStyle/>
          <a:p>
            <a:r>
              <a:rPr lang="en-US" smtClean="0"/>
              <a:t>Click to edit Master title style</a:t>
            </a:r>
            <a:endParaRPr lang="en-US" dirty="0"/>
          </a:p>
        </p:txBody>
      </p:sp>
      <p:sp>
        <p:nvSpPr>
          <p:cNvPr id="15" name="Text Placeholder 6"/>
          <p:cNvSpPr>
            <a:spLocks noGrp="1"/>
          </p:cNvSpPr>
          <p:nvPr>
            <p:ph type="body" sz="quarter" idx="25"/>
          </p:nvPr>
        </p:nvSpPr>
        <p:spPr>
          <a:xfrm>
            <a:off x="419824" y="410804"/>
            <a:ext cx="3946461" cy="202702"/>
          </a:xfrm>
        </p:spPr>
        <p:txBody>
          <a:bodyPr lIns="18000" anchor="t" anchorCtr="0">
            <a:normAutofit/>
          </a:bodyPr>
          <a:lstStyle>
            <a:lvl1pPr marL="0" indent="0">
              <a:buNone/>
              <a:defRPr sz="1000" cap="none" baseline="0">
                <a:solidFill>
                  <a:schemeClr val="tx1"/>
                </a:solidFill>
              </a:defRPr>
            </a:lvl1pPr>
          </a:lstStyle>
          <a:p>
            <a:pPr lvl="0"/>
            <a:r>
              <a:rPr lang="en-US" smtClean="0"/>
              <a:t>Click to edit Master text styles</a:t>
            </a:r>
          </a:p>
        </p:txBody>
      </p:sp>
      <p:sp>
        <p:nvSpPr>
          <p:cNvPr id="16" name="Content Placeholder 8"/>
          <p:cNvSpPr>
            <a:spLocks noGrp="1"/>
          </p:cNvSpPr>
          <p:nvPr>
            <p:ph sz="quarter" idx="15"/>
          </p:nvPr>
        </p:nvSpPr>
        <p:spPr>
          <a:xfrm>
            <a:off x="419821" y="1460744"/>
            <a:ext cx="3946463" cy="4525788"/>
          </a:xfrm>
        </p:spPr>
        <p:txBody>
          <a:bodyPr/>
          <a:lstStyle>
            <a:lvl1pPr marL="180975" indent="-180975">
              <a:buClr>
                <a:schemeClr val="accent3"/>
              </a:buClr>
              <a:buFont typeface="Verdana" pitchFamily="34" charset="0"/>
              <a:buChar char="›"/>
              <a:defRPr>
                <a:solidFill>
                  <a:schemeClr val="tx1">
                    <a:lumMod val="90000"/>
                    <a:lumOff val="10000"/>
                  </a:schemeClr>
                </a:solidFill>
              </a:defRPr>
            </a:lvl1pPr>
            <a:lvl2pPr marL="539750" indent="-182563">
              <a:buClr>
                <a:schemeClr val="accent3"/>
              </a:buClr>
              <a:buFont typeface="Verdana" pitchFamily="34" charset="0"/>
              <a:buChar char="›"/>
              <a:defRPr>
                <a:solidFill>
                  <a:schemeClr val="tx1">
                    <a:lumMod val="90000"/>
                    <a:lumOff val="10000"/>
                  </a:schemeClr>
                </a:solidFill>
              </a:defRPr>
            </a:lvl2pPr>
            <a:lvl3pPr marL="896938" indent="-182563">
              <a:buClr>
                <a:schemeClr val="accent3"/>
              </a:buClr>
              <a:buFont typeface="Verdana" pitchFamily="34" charset="0"/>
              <a:buChar char="›"/>
              <a:defRPr>
                <a:solidFill>
                  <a:schemeClr val="tx1">
                    <a:lumMod val="90000"/>
                    <a:lumOff val="10000"/>
                  </a:schemeClr>
                </a:solidFill>
              </a:defRPr>
            </a:lvl3pPr>
            <a:lvl4pPr marL="1254125" indent="-174625">
              <a:buClr>
                <a:schemeClr val="accent3"/>
              </a:buClr>
              <a:buFont typeface="Verdana" pitchFamily="34" charset="0"/>
              <a:buChar char="›"/>
              <a:defRPr>
                <a:solidFill>
                  <a:schemeClr val="tx1">
                    <a:lumMod val="90000"/>
                    <a:lumOff val="10000"/>
                  </a:schemeClr>
                </a:solidFill>
              </a:defRPr>
            </a:lvl4pPr>
            <a:lvl5pPr marL="1611313" indent="-171450">
              <a:buClr>
                <a:schemeClr val="accent3"/>
              </a:buClr>
              <a:buFont typeface="Verdana" pitchFamily="34" charset="0"/>
              <a:buChar char="›"/>
              <a:defRPr>
                <a:solidFill>
                  <a:schemeClr val="tx1">
                    <a:lumMod val="90000"/>
                    <a:lumOff val="1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Picture 11" descr="Gerwick Blue Logo Screened_cmyk.png"/>
          <p:cNvPicPr>
            <a:picLocks noChangeAspect="1"/>
          </p:cNvPicPr>
          <p:nvPr userDrawn="1"/>
        </p:nvPicPr>
        <p:blipFill>
          <a:blip r:embed="rId2" cstate="print"/>
          <a:stretch>
            <a:fillRect/>
          </a:stretch>
        </p:blipFill>
        <p:spPr>
          <a:xfrm>
            <a:off x="6870583" y="6166952"/>
            <a:ext cx="1737700" cy="430400"/>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3181669429"/>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quare Image B">
    <p:spTree>
      <p:nvGrpSpPr>
        <p:cNvPr id="1" name=""/>
        <p:cNvGrpSpPr/>
        <p:nvPr/>
      </p:nvGrpSpPr>
      <p:grpSpPr>
        <a:xfrm>
          <a:off x="0" y="0"/>
          <a:ext cx="0" cy="0"/>
          <a:chOff x="0" y="0"/>
          <a:chExt cx="0" cy="0"/>
        </a:xfrm>
      </p:grpSpPr>
      <p:sp>
        <p:nvSpPr>
          <p:cNvPr id="11" name="Rectangle 10"/>
          <p:cNvSpPr/>
          <p:nvPr userDrawn="1"/>
        </p:nvSpPr>
        <p:spPr>
          <a:xfrm>
            <a:off x="5693525" y="3772482"/>
            <a:ext cx="1667978" cy="2385820"/>
          </a:xfrm>
          <a:custGeom>
            <a:avLst/>
            <a:gdLst>
              <a:gd name="connsiteX0" fmla="*/ 0 w 2762491"/>
              <a:gd name="connsiteY0" fmla="*/ 0 h 5147590"/>
              <a:gd name="connsiteX1" fmla="*/ 2762491 w 2762491"/>
              <a:gd name="connsiteY1" fmla="*/ 0 h 5147590"/>
              <a:gd name="connsiteX2" fmla="*/ 2762491 w 2762491"/>
              <a:gd name="connsiteY2" fmla="*/ 5147590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633959 w 2762491"/>
              <a:gd name="connsiteY2" fmla="*/ 4800349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251995 w 2762491"/>
              <a:gd name="connsiteY2" fmla="*/ 4835073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558724 w 2762491"/>
              <a:gd name="connsiteY2" fmla="*/ 5147589 h 5147590"/>
              <a:gd name="connsiteX3" fmla="*/ 0 w 2762491"/>
              <a:gd name="connsiteY3" fmla="*/ 5147590 h 5147590"/>
              <a:gd name="connsiteX4" fmla="*/ 0 w 2762491"/>
              <a:gd name="connsiteY4" fmla="*/ 0 h 5147590"/>
              <a:gd name="connsiteX0" fmla="*/ 0 w 2189545"/>
              <a:gd name="connsiteY0" fmla="*/ 0 h 5147590"/>
              <a:gd name="connsiteX1" fmla="*/ 2189545 w 2189545"/>
              <a:gd name="connsiteY1" fmla="*/ 162046 h 5147590"/>
              <a:gd name="connsiteX2" fmla="*/ 1558724 w 2189545"/>
              <a:gd name="connsiteY2" fmla="*/ 5147589 h 5147590"/>
              <a:gd name="connsiteX3" fmla="*/ 0 w 2189545"/>
              <a:gd name="connsiteY3" fmla="*/ 5147590 h 5147590"/>
              <a:gd name="connsiteX4" fmla="*/ 0 w 2189545"/>
              <a:gd name="connsiteY4" fmla="*/ 0 h 5147590"/>
              <a:gd name="connsiteX0" fmla="*/ 0 w 2762492"/>
              <a:gd name="connsiteY0" fmla="*/ 0 h 5147590"/>
              <a:gd name="connsiteX1" fmla="*/ 2762492 w 2762492"/>
              <a:gd name="connsiteY1" fmla="*/ 5788 h 5147590"/>
              <a:gd name="connsiteX2" fmla="*/ 1558724 w 2762492"/>
              <a:gd name="connsiteY2" fmla="*/ 5147589 h 5147590"/>
              <a:gd name="connsiteX3" fmla="*/ 0 w 2762492"/>
              <a:gd name="connsiteY3" fmla="*/ 5147590 h 5147590"/>
              <a:gd name="connsiteX4" fmla="*/ 0 w 2762492"/>
              <a:gd name="connsiteY4" fmla="*/ 0 h 5147590"/>
              <a:gd name="connsiteX0" fmla="*/ 1163256 w 2762492"/>
              <a:gd name="connsiteY0" fmla="*/ 52086 h 5141802"/>
              <a:gd name="connsiteX1" fmla="*/ 2762492 w 2762492"/>
              <a:gd name="connsiteY1" fmla="*/ 0 h 5141802"/>
              <a:gd name="connsiteX2" fmla="*/ 1558724 w 2762492"/>
              <a:gd name="connsiteY2" fmla="*/ 5141801 h 5141802"/>
              <a:gd name="connsiteX3" fmla="*/ 0 w 2762492"/>
              <a:gd name="connsiteY3" fmla="*/ 5141802 h 5141802"/>
              <a:gd name="connsiteX4" fmla="*/ 1163256 w 2762492"/>
              <a:gd name="connsiteY4" fmla="*/ 52086 h 5141802"/>
              <a:gd name="connsiteX0" fmla="*/ 0 w 2762492"/>
              <a:gd name="connsiteY0" fmla="*/ 5141802 h 5141802"/>
              <a:gd name="connsiteX1" fmla="*/ 2762492 w 2762492"/>
              <a:gd name="connsiteY1" fmla="*/ 0 h 5141802"/>
              <a:gd name="connsiteX2" fmla="*/ 1558724 w 2762492"/>
              <a:gd name="connsiteY2" fmla="*/ 5141801 h 5141802"/>
              <a:gd name="connsiteX3" fmla="*/ 0 w 2762492"/>
              <a:gd name="connsiteY3" fmla="*/ 5141802 h 5141802"/>
              <a:gd name="connsiteX0" fmla="*/ 0 w 2033287"/>
              <a:gd name="connsiteY0" fmla="*/ 4968182 h 5141801"/>
              <a:gd name="connsiteX1" fmla="*/ 2033287 w 2033287"/>
              <a:gd name="connsiteY1" fmla="*/ 0 h 5141801"/>
              <a:gd name="connsiteX2" fmla="*/ 829519 w 2033287"/>
              <a:gd name="connsiteY2" fmla="*/ 5141801 h 5141801"/>
              <a:gd name="connsiteX3" fmla="*/ 0 w 2033287"/>
              <a:gd name="connsiteY3" fmla="*/ 4968182 h 5141801"/>
              <a:gd name="connsiteX0" fmla="*/ 0 w 2513636"/>
              <a:gd name="connsiteY0" fmla="*/ 5153377 h 5153377"/>
              <a:gd name="connsiteX1" fmla="*/ 2513636 w 2513636"/>
              <a:gd name="connsiteY1" fmla="*/ 0 h 5153377"/>
              <a:gd name="connsiteX2" fmla="*/ 1309868 w 2513636"/>
              <a:gd name="connsiteY2" fmla="*/ 5141801 h 5153377"/>
              <a:gd name="connsiteX3" fmla="*/ 0 w 2513636"/>
              <a:gd name="connsiteY3" fmla="*/ 5153377 h 5153377"/>
              <a:gd name="connsiteX0" fmla="*/ 0 w 2513636"/>
              <a:gd name="connsiteY0" fmla="*/ 5159164 h 5159164"/>
              <a:gd name="connsiteX1" fmla="*/ 2513636 w 2513636"/>
              <a:gd name="connsiteY1" fmla="*/ 0 h 5159164"/>
              <a:gd name="connsiteX2" fmla="*/ 1309868 w 2513636"/>
              <a:gd name="connsiteY2" fmla="*/ 5147588 h 5159164"/>
              <a:gd name="connsiteX3" fmla="*/ 0 w 2513636"/>
              <a:gd name="connsiteY3" fmla="*/ 5159164 h 5159164"/>
              <a:gd name="connsiteX0" fmla="*/ 0 w 1309868"/>
              <a:gd name="connsiteY0" fmla="*/ 4765625 h 4765625"/>
              <a:gd name="connsiteX1" fmla="*/ 1075301 w 1309868"/>
              <a:gd name="connsiteY1" fmla="*/ 0 h 4765625"/>
              <a:gd name="connsiteX2" fmla="*/ 1309868 w 1309868"/>
              <a:gd name="connsiteY2" fmla="*/ 4754049 h 4765625"/>
              <a:gd name="connsiteX3" fmla="*/ 0 w 1309868"/>
              <a:gd name="connsiteY3" fmla="*/ 4765625 h 4765625"/>
              <a:gd name="connsiteX0" fmla="*/ 0 w 2777799"/>
              <a:gd name="connsiteY0" fmla="*/ 5058138 h 5058138"/>
              <a:gd name="connsiteX1" fmla="*/ 1075301 w 2777799"/>
              <a:gd name="connsiteY1" fmla="*/ 292513 h 5058138"/>
              <a:gd name="connsiteX2" fmla="*/ 2777799 w 2777799"/>
              <a:gd name="connsiteY2" fmla="*/ 0 h 5058138"/>
              <a:gd name="connsiteX3" fmla="*/ 0 w 2777799"/>
              <a:gd name="connsiteY3" fmla="*/ 5058138 h 5058138"/>
              <a:gd name="connsiteX0" fmla="*/ 0 w 2777799"/>
              <a:gd name="connsiteY0" fmla="*/ 5060780 h 5060780"/>
              <a:gd name="connsiteX1" fmla="*/ 1057543 w 2777799"/>
              <a:gd name="connsiteY1" fmla="*/ 0 h 5060780"/>
              <a:gd name="connsiteX2" fmla="*/ 2777799 w 2777799"/>
              <a:gd name="connsiteY2" fmla="*/ 2642 h 5060780"/>
              <a:gd name="connsiteX3" fmla="*/ 0 w 2777799"/>
              <a:gd name="connsiteY3" fmla="*/ 5060780 h 5060780"/>
              <a:gd name="connsiteX0" fmla="*/ 806966 w 1720256"/>
              <a:gd name="connsiteY0" fmla="*/ 1860380 h 1860380"/>
              <a:gd name="connsiteX1" fmla="*/ 0 w 1720256"/>
              <a:gd name="connsiteY1" fmla="*/ 0 h 1860380"/>
              <a:gd name="connsiteX2" fmla="*/ 1720256 w 1720256"/>
              <a:gd name="connsiteY2" fmla="*/ 2642 h 1860380"/>
              <a:gd name="connsiteX3" fmla="*/ 806966 w 1720256"/>
              <a:gd name="connsiteY3" fmla="*/ 1860380 h 1860380"/>
              <a:gd name="connsiteX0" fmla="*/ 262410 w 1720256"/>
              <a:gd name="connsiteY0" fmla="*/ 2919464 h 2919464"/>
              <a:gd name="connsiteX1" fmla="*/ 0 w 1720256"/>
              <a:gd name="connsiteY1" fmla="*/ 0 h 2919464"/>
              <a:gd name="connsiteX2" fmla="*/ 1720256 w 1720256"/>
              <a:gd name="connsiteY2" fmla="*/ 2642 h 2919464"/>
              <a:gd name="connsiteX3" fmla="*/ 262410 w 1720256"/>
              <a:gd name="connsiteY3" fmla="*/ 2919464 h 2919464"/>
              <a:gd name="connsiteX0" fmla="*/ 2597872 w 4055718"/>
              <a:gd name="connsiteY0" fmla="*/ 2916822 h 2916822"/>
              <a:gd name="connsiteX1" fmla="*/ 0 w 4055718"/>
              <a:gd name="connsiteY1" fmla="*/ 5910 h 2916822"/>
              <a:gd name="connsiteX2" fmla="*/ 4055718 w 4055718"/>
              <a:gd name="connsiteY2" fmla="*/ 0 h 2916822"/>
              <a:gd name="connsiteX3" fmla="*/ 2597872 w 4055718"/>
              <a:gd name="connsiteY3" fmla="*/ 2916822 h 2916822"/>
              <a:gd name="connsiteX0" fmla="*/ 3078960 w 4055718"/>
              <a:gd name="connsiteY0" fmla="*/ 1899089 h 1899089"/>
              <a:gd name="connsiteX1" fmla="*/ 0 w 4055718"/>
              <a:gd name="connsiteY1" fmla="*/ 5910 h 1899089"/>
              <a:gd name="connsiteX2" fmla="*/ 4055718 w 4055718"/>
              <a:gd name="connsiteY2" fmla="*/ 0 h 1899089"/>
              <a:gd name="connsiteX3" fmla="*/ 3078960 w 4055718"/>
              <a:gd name="connsiteY3" fmla="*/ 1899089 h 1899089"/>
              <a:gd name="connsiteX0" fmla="*/ 3078960 w 3959500"/>
              <a:gd name="connsiteY0" fmla="*/ 1893179 h 1893179"/>
              <a:gd name="connsiteX1" fmla="*/ 0 w 3959500"/>
              <a:gd name="connsiteY1" fmla="*/ 0 h 1893179"/>
              <a:gd name="connsiteX2" fmla="*/ 3959500 w 3959500"/>
              <a:gd name="connsiteY2" fmla="*/ 2642 h 1893179"/>
              <a:gd name="connsiteX3" fmla="*/ 3078960 w 3959500"/>
              <a:gd name="connsiteY3" fmla="*/ 1893179 h 1893179"/>
              <a:gd name="connsiteX0" fmla="*/ 3140191 w 3959500"/>
              <a:gd name="connsiteY0" fmla="*/ 1790551 h 1790551"/>
              <a:gd name="connsiteX1" fmla="*/ 0 w 3959500"/>
              <a:gd name="connsiteY1" fmla="*/ 0 h 1790551"/>
              <a:gd name="connsiteX2" fmla="*/ 3959500 w 3959500"/>
              <a:gd name="connsiteY2" fmla="*/ 2642 h 1790551"/>
              <a:gd name="connsiteX3" fmla="*/ 3140191 w 3959500"/>
              <a:gd name="connsiteY3" fmla="*/ 1790551 h 1790551"/>
              <a:gd name="connsiteX0" fmla="*/ 3140191 w 3950753"/>
              <a:gd name="connsiteY0" fmla="*/ 1790551 h 1790551"/>
              <a:gd name="connsiteX1" fmla="*/ 0 w 3950753"/>
              <a:gd name="connsiteY1" fmla="*/ 0 h 1790551"/>
              <a:gd name="connsiteX2" fmla="*/ 3950753 w 3950753"/>
              <a:gd name="connsiteY2" fmla="*/ 2642 h 1790551"/>
              <a:gd name="connsiteX3" fmla="*/ 3140191 w 3950753"/>
              <a:gd name="connsiteY3" fmla="*/ 1790551 h 1790551"/>
              <a:gd name="connsiteX0" fmla="*/ 3070214 w 3880776"/>
              <a:gd name="connsiteY0" fmla="*/ 1787909 h 1787909"/>
              <a:gd name="connsiteX1" fmla="*/ 0 w 3880776"/>
              <a:gd name="connsiteY1" fmla="*/ 91434 h 1787909"/>
              <a:gd name="connsiteX2" fmla="*/ 3880776 w 3880776"/>
              <a:gd name="connsiteY2" fmla="*/ 0 h 1787909"/>
              <a:gd name="connsiteX3" fmla="*/ 3070214 w 3880776"/>
              <a:gd name="connsiteY3" fmla="*/ 1787909 h 1787909"/>
              <a:gd name="connsiteX0" fmla="*/ 3070214 w 3880776"/>
              <a:gd name="connsiteY0" fmla="*/ 1799103 h 1799103"/>
              <a:gd name="connsiteX1" fmla="*/ 0 w 3880776"/>
              <a:gd name="connsiteY1" fmla="*/ 0 h 1799103"/>
              <a:gd name="connsiteX2" fmla="*/ 3880776 w 3880776"/>
              <a:gd name="connsiteY2" fmla="*/ 11194 h 1799103"/>
              <a:gd name="connsiteX3" fmla="*/ 3070214 w 3880776"/>
              <a:gd name="connsiteY3" fmla="*/ 1799103 h 1799103"/>
              <a:gd name="connsiteX0" fmla="*/ 3070214 w 3854535"/>
              <a:gd name="connsiteY0" fmla="*/ 1799103 h 1799103"/>
              <a:gd name="connsiteX1" fmla="*/ 0 w 3854535"/>
              <a:gd name="connsiteY1" fmla="*/ 0 h 1799103"/>
              <a:gd name="connsiteX2" fmla="*/ 3854535 w 3854535"/>
              <a:gd name="connsiteY2" fmla="*/ 11194 h 1799103"/>
              <a:gd name="connsiteX3" fmla="*/ 3070214 w 3854535"/>
              <a:gd name="connsiteY3" fmla="*/ 1799103 h 1799103"/>
              <a:gd name="connsiteX0" fmla="*/ 3070214 w 3933258"/>
              <a:gd name="connsiteY0" fmla="*/ 1799103 h 1799103"/>
              <a:gd name="connsiteX1" fmla="*/ 0 w 3933258"/>
              <a:gd name="connsiteY1" fmla="*/ 0 h 1799103"/>
              <a:gd name="connsiteX2" fmla="*/ 3933258 w 3933258"/>
              <a:gd name="connsiteY2" fmla="*/ 2641 h 1799103"/>
              <a:gd name="connsiteX3" fmla="*/ 3070214 w 3933258"/>
              <a:gd name="connsiteY3" fmla="*/ 1799103 h 1799103"/>
              <a:gd name="connsiteX0" fmla="*/ 3017732 w 3880776"/>
              <a:gd name="connsiteY0" fmla="*/ 1796462 h 1796462"/>
              <a:gd name="connsiteX1" fmla="*/ 0 w 3880776"/>
              <a:gd name="connsiteY1" fmla="*/ 5911 h 1796462"/>
              <a:gd name="connsiteX2" fmla="*/ 3880776 w 3880776"/>
              <a:gd name="connsiteY2" fmla="*/ 0 h 1796462"/>
              <a:gd name="connsiteX3" fmla="*/ 3017732 w 3880776"/>
              <a:gd name="connsiteY3" fmla="*/ 1796462 h 1796462"/>
              <a:gd name="connsiteX0" fmla="*/ 3245155 w 4108199"/>
              <a:gd name="connsiteY0" fmla="*/ 2945121 h 2945121"/>
              <a:gd name="connsiteX1" fmla="*/ 0 w 4108199"/>
              <a:gd name="connsiteY1" fmla="*/ 0 h 2945121"/>
              <a:gd name="connsiteX2" fmla="*/ 4108199 w 4108199"/>
              <a:gd name="connsiteY2" fmla="*/ 1148659 h 2945121"/>
              <a:gd name="connsiteX3" fmla="*/ 3245155 w 4108199"/>
              <a:gd name="connsiteY3" fmla="*/ 2945121 h 2945121"/>
              <a:gd name="connsiteX0" fmla="*/ 3245155 w 4309381"/>
              <a:gd name="connsiteY0" fmla="*/ 2945121 h 2945121"/>
              <a:gd name="connsiteX1" fmla="*/ 0 w 4309381"/>
              <a:gd name="connsiteY1" fmla="*/ 0 h 2945121"/>
              <a:gd name="connsiteX2" fmla="*/ 4309381 w 4309381"/>
              <a:gd name="connsiteY2" fmla="*/ 866431 h 2945121"/>
              <a:gd name="connsiteX3" fmla="*/ 3245155 w 4309381"/>
              <a:gd name="connsiteY3" fmla="*/ 2945121 h 2945121"/>
              <a:gd name="connsiteX0" fmla="*/ 5291963 w 5291963"/>
              <a:gd name="connsiteY0" fmla="*/ 2047122 h 2047122"/>
              <a:gd name="connsiteX1" fmla="*/ 0 w 5291963"/>
              <a:gd name="connsiteY1" fmla="*/ 0 h 2047122"/>
              <a:gd name="connsiteX2" fmla="*/ 4309381 w 5291963"/>
              <a:gd name="connsiteY2" fmla="*/ 866431 h 2047122"/>
              <a:gd name="connsiteX3" fmla="*/ 5291963 w 5291963"/>
              <a:gd name="connsiteY3" fmla="*/ 2047122 h 2047122"/>
              <a:gd name="connsiteX0" fmla="*/ 5291963 w 5291963"/>
              <a:gd name="connsiteY0" fmla="*/ 2047122 h 2047122"/>
              <a:gd name="connsiteX1" fmla="*/ 0 w 5291963"/>
              <a:gd name="connsiteY1" fmla="*/ 0 h 2047122"/>
              <a:gd name="connsiteX2" fmla="*/ 4344368 w 5291963"/>
              <a:gd name="connsiteY2" fmla="*/ 267765 h 2047122"/>
              <a:gd name="connsiteX3" fmla="*/ 5291963 w 5291963"/>
              <a:gd name="connsiteY3" fmla="*/ 2047122 h 2047122"/>
              <a:gd name="connsiteX0" fmla="*/ 2422934 w 2422934"/>
              <a:gd name="connsiteY0" fmla="*/ 2337903 h 2337903"/>
              <a:gd name="connsiteX1" fmla="*/ 0 w 2422934"/>
              <a:gd name="connsiteY1" fmla="*/ 0 h 2337903"/>
              <a:gd name="connsiteX2" fmla="*/ 1475339 w 2422934"/>
              <a:gd name="connsiteY2" fmla="*/ 558546 h 2337903"/>
              <a:gd name="connsiteX3" fmla="*/ 2422934 w 2422934"/>
              <a:gd name="connsiteY3" fmla="*/ 2337903 h 2337903"/>
              <a:gd name="connsiteX0" fmla="*/ 2317970 w 2317970"/>
              <a:gd name="connsiteY0" fmla="*/ 2594474 h 2594474"/>
              <a:gd name="connsiteX1" fmla="*/ 0 w 2317970"/>
              <a:gd name="connsiteY1" fmla="*/ 0 h 2594474"/>
              <a:gd name="connsiteX2" fmla="*/ 1475339 w 2317970"/>
              <a:gd name="connsiteY2" fmla="*/ 558546 h 2594474"/>
              <a:gd name="connsiteX3" fmla="*/ 2317970 w 2317970"/>
              <a:gd name="connsiteY3" fmla="*/ 2594474 h 2594474"/>
              <a:gd name="connsiteX0" fmla="*/ 3737903 w 3737903"/>
              <a:gd name="connsiteY0" fmla="*/ 2594474 h 2594474"/>
              <a:gd name="connsiteX1" fmla="*/ 0 w 3737903"/>
              <a:gd name="connsiteY1" fmla="*/ 2303728 h 2594474"/>
              <a:gd name="connsiteX2" fmla="*/ 1419933 w 3737903"/>
              <a:gd name="connsiteY2" fmla="*/ 0 h 2594474"/>
              <a:gd name="connsiteX3" fmla="*/ 2895272 w 3737903"/>
              <a:gd name="connsiteY3" fmla="*/ 558546 h 2594474"/>
              <a:gd name="connsiteX4" fmla="*/ 3737903 w 3737903"/>
              <a:gd name="connsiteY4" fmla="*/ 2594474 h 2594474"/>
              <a:gd name="connsiteX0" fmla="*/ 3737903 w 3737903"/>
              <a:gd name="connsiteY0" fmla="*/ 2594474 h 2594474"/>
              <a:gd name="connsiteX1" fmla="*/ 0 w 3737903"/>
              <a:gd name="connsiteY1" fmla="*/ 2303728 h 2594474"/>
              <a:gd name="connsiteX2" fmla="*/ 1419933 w 3737903"/>
              <a:gd name="connsiteY2" fmla="*/ 0 h 2594474"/>
              <a:gd name="connsiteX3" fmla="*/ 2895272 w 3737903"/>
              <a:gd name="connsiteY3" fmla="*/ 558546 h 2594474"/>
              <a:gd name="connsiteX4" fmla="*/ 3737903 w 3737903"/>
              <a:gd name="connsiteY4" fmla="*/ 2594474 h 2594474"/>
              <a:gd name="connsiteX0" fmla="*/ 3737903 w 3737903"/>
              <a:gd name="connsiteY0" fmla="*/ 2594474 h 2594474"/>
              <a:gd name="connsiteX1" fmla="*/ 0 w 3737903"/>
              <a:gd name="connsiteY1" fmla="*/ 2303728 h 2594474"/>
              <a:gd name="connsiteX2" fmla="*/ 1419933 w 3737903"/>
              <a:gd name="connsiteY2" fmla="*/ 0 h 2594474"/>
              <a:gd name="connsiteX3" fmla="*/ 2895272 w 3737903"/>
              <a:gd name="connsiteY3" fmla="*/ 558546 h 2594474"/>
              <a:gd name="connsiteX4" fmla="*/ 3737903 w 3737903"/>
              <a:gd name="connsiteY4" fmla="*/ 2594474 h 2594474"/>
              <a:gd name="connsiteX0" fmla="*/ 3825373 w 3825373"/>
              <a:gd name="connsiteY0" fmla="*/ 2594474 h 2594508"/>
              <a:gd name="connsiteX1" fmla="*/ 0 w 3825373"/>
              <a:gd name="connsiteY1" fmla="*/ 2594508 h 2594508"/>
              <a:gd name="connsiteX2" fmla="*/ 1507403 w 3825373"/>
              <a:gd name="connsiteY2" fmla="*/ 0 h 2594508"/>
              <a:gd name="connsiteX3" fmla="*/ 2982742 w 3825373"/>
              <a:gd name="connsiteY3" fmla="*/ 558546 h 2594508"/>
              <a:gd name="connsiteX4" fmla="*/ 3825373 w 3825373"/>
              <a:gd name="connsiteY4" fmla="*/ 2594474 h 2594508"/>
              <a:gd name="connsiteX0" fmla="*/ 3825373 w 3825373"/>
              <a:gd name="connsiteY0" fmla="*/ 3107616 h 3107650"/>
              <a:gd name="connsiteX1" fmla="*/ 0 w 3825373"/>
              <a:gd name="connsiteY1" fmla="*/ 3107650 h 3107650"/>
              <a:gd name="connsiteX2" fmla="*/ 107875 w 3825373"/>
              <a:gd name="connsiteY2" fmla="*/ 0 h 3107650"/>
              <a:gd name="connsiteX3" fmla="*/ 2982742 w 3825373"/>
              <a:gd name="connsiteY3" fmla="*/ 1071688 h 3107650"/>
              <a:gd name="connsiteX4" fmla="*/ 3825373 w 3825373"/>
              <a:gd name="connsiteY4" fmla="*/ 3107616 h 3107650"/>
              <a:gd name="connsiteX0" fmla="*/ 3825373 w 3825373"/>
              <a:gd name="connsiteY0" fmla="*/ 3150378 h 3150412"/>
              <a:gd name="connsiteX1" fmla="*/ 0 w 3825373"/>
              <a:gd name="connsiteY1" fmla="*/ 3150412 h 3150412"/>
              <a:gd name="connsiteX2" fmla="*/ 46647 w 3825373"/>
              <a:gd name="connsiteY2" fmla="*/ 0 h 3150412"/>
              <a:gd name="connsiteX3" fmla="*/ 2982742 w 3825373"/>
              <a:gd name="connsiteY3" fmla="*/ 1114450 h 3150412"/>
              <a:gd name="connsiteX4" fmla="*/ 3825373 w 3825373"/>
              <a:gd name="connsiteY4" fmla="*/ 3150378 h 3150412"/>
              <a:gd name="connsiteX0" fmla="*/ 1656106 w 2982743"/>
              <a:gd name="connsiteY0" fmla="*/ 3150378 h 3150412"/>
              <a:gd name="connsiteX1" fmla="*/ 0 w 2982743"/>
              <a:gd name="connsiteY1" fmla="*/ 3150412 h 3150412"/>
              <a:gd name="connsiteX2" fmla="*/ 46647 w 2982743"/>
              <a:gd name="connsiteY2" fmla="*/ 0 h 3150412"/>
              <a:gd name="connsiteX3" fmla="*/ 2982742 w 2982743"/>
              <a:gd name="connsiteY3" fmla="*/ 1114450 h 3150412"/>
              <a:gd name="connsiteX4" fmla="*/ 1656106 w 2982743"/>
              <a:gd name="connsiteY4" fmla="*/ 3150378 h 3150412"/>
              <a:gd name="connsiteX0" fmla="*/ 1656106 w 2982741"/>
              <a:gd name="connsiteY0" fmla="*/ 3184588 h 3184622"/>
              <a:gd name="connsiteX1" fmla="*/ 0 w 2982741"/>
              <a:gd name="connsiteY1" fmla="*/ 3184622 h 3184622"/>
              <a:gd name="connsiteX2" fmla="*/ 46647 w 2982741"/>
              <a:gd name="connsiteY2" fmla="*/ 0 h 3184622"/>
              <a:gd name="connsiteX3" fmla="*/ 2982742 w 2982741"/>
              <a:gd name="connsiteY3" fmla="*/ 1148660 h 3184622"/>
              <a:gd name="connsiteX4" fmla="*/ 1656106 w 2982741"/>
              <a:gd name="connsiteY4" fmla="*/ 3184588 h 3184622"/>
              <a:gd name="connsiteX0" fmla="*/ 1656106 w 2737826"/>
              <a:gd name="connsiteY0" fmla="*/ 3184588 h 3184622"/>
              <a:gd name="connsiteX1" fmla="*/ 0 w 2737826"/>
              <a:gd name="connsiteY1" fmla="*/ 3184622 h 3184622"/>
              <a:gd name="connsiteX2" fmla="*/ 46647 w 2737826"/>
              <a:gd name="connsiteY2" fmla="*/ 0 h 3184622"/>
              <a:gd name="connsiteX3" fmla="*/ 2737826 w 2737826"/>
              <a:gd name="connsiteY3" fmla="*/ 1319708 h 3184622"/>
              <a:gd name="connsiteX4" fmla="*/ 1656106 w 2737826"/>
              <a:gd name="connsiteY4" fmla="*/ 3184588 h 3184622"/>
              <a:gd name="connsiteX0" fmla="*/ 1656106 w 2982742"/>
              <a:gd name="connsiteY0" fmla="*/ 3184588 h 3184622"/>
              <a:gd name="connsiteX1" fmla="*/ 0 w 2982742"/>
              <a:gd name="connsiteY1" fmla="*/ 3184622 h 3184622"/>
              <a:gd name="connsiteX2" fmla="*/ 46647 w 2982742"/>
              <a:gd name="connsiteY2" fmla="*/ 0 h 3184622"/>
              <a:gd name="connsiteX3" fmla="*/ 2982742 w 2982742"/>
              <a:gd name="connsiteY3" fmla="*/ 1140107 h 3184622"/>
              <a:gd name="connsiteX4" fmla="*/ 1656106 w 2982742"/>
              <a:gd name="connsiteY4" fmla="*/ 3184588 h 3184622"/>
              <a:gd name="connsiteX0" fmla="*/ 1656106 w 2982742"/>
              <a:gd name="connsiteY0" fmla="*/ 3090512 h 3090546"/>
              <a:gd name="connsiteX1" fmla="*/ 0 w 2982742"/>
              <a:gd name="connsiteY1" fmla="*/ 3090546 h 3090546"/>
              <a:gd name="connsiteX2" fmla="*/ 230334 w 2982742"/>
              <a:gd name="connsiteY2" fmla="*/ 0 h 3090546"/>
              <a:gd name="connsiteX3" fmla="*/ 2982742 w 2982742"/>
              <a:gd name="connsiteY3" fmla="*/ 1046031 h 3090546"/>
              <a:gd name="connsiteX4" fmla="*/ 1656106 w 2982742"/>
              <a:gd name="connsiteY4" fmla="*/ 3090512 h 3090546"/>
              <a:gd name="connsiteX0" fmla="*/ 2023481 w 2982742"/>
              <a:gd name="connsiteY0" fmla="*/ 1901733 h 3090546"/>
              <a:gd name="connsiteX1" fmla="*/ 0 w 2982742"/>
              <a:gd name="connsiteY1" fmla="*/ 3090546 h 3090546"/>
              <a:gd name="connsiteX2" fmla="*/ 230334 w 2982742"/>
              <a:gd name="connsiteY2" fmla="*/ 0 h 3090546"/>
              <a:gd name="connsiteX3" fmla="*/ 2982742 w 2982742"/>
              <a:gd name="connsiteY3" fmla="*/ 1046031 h 3090546"/>
              <a:gd name="connsiteX4" fmla="*/ 2023481 w 2982742"/>
              <a:gd name="connsiteY4" fmla="*/ 1901733 h 3090546"/>
              <a:gd name="connsiteX0" fmla="*/ 2583292 w 3542553"/>
              <a:gd name="connsiteY0" fmla="*/ 1901733 h 1901733"/>
              <a:gd name="connsiteX1" fmla="*/ 0 w 3542553"/>
              <a:gd name="connsiteY1" fmla="*/ 670224 h 1901733"/>
              <a:gd name="connsiteX2" fmla="*/ 790145 w 3542553"/>
              <a:gd name="connsiteY2" fmla="*/ 0 h 1901733"/>
              <a:gd name="connsiteX3" fmla="*/ 3542553 w 3542553"/>
              <a:gd name="connsiteY3" fmla="*/ 1046031 h 1901733"/>
              <a:gd name="connsiteX4" fmla="*/ 2583292 w 3542553"/>
              <a:gd name="connsiteY4" fmla="*/ 1901733 h 1901733"/>
              <a:gd name="connsiteX0" fmla="*/ 1793147 w 2752408"/>
              <a:gd name="connsiteY0" fmla="*/ 1901733 h 1901733"/>
              <a:gd name="connsiteX1" fmla="*/ 0 w 2752408"/>
              <a:gd name="connsiteY1" fmla="*/ 0 h 1901733"/>
              <a:gd name="connsiteX2" fmla="*/ 2752408 w 2752408"/>
              <a:gd name="connsiteY2" fmla="*/ 1046031 h 1901733"/>
              <a:gd name="connsiteX3" fmla="*/ 1793147 w 2752408"/>
              <a:gd name="connsiteY3" fmla="*/ 1901733 h 1901733"/>
              <a:gd name="connsiteX0" fmla="*/ 0 w 3679591"/>
              <a:gd name="connsiteY0" fmla="*/ 1910285 h 1910285"/>
              <a:gd name="connsiteX1" fmla="*/ 927183 w 3679591"/>
              <a:gd name="connsiteY1" fmla="*/ 0 h 1910285"/>
              <a:gd name="connsiteX2" fmla="*/ 3679591 w 3679591"/>
              <a:gd name="connsiteY2" fmla="*/ 1046031 h 1910285"/>
              <a:gd name="connsiteX3" fmla="*/ 0 w 3679591"/>
              <a:gd name="connsiteY3" fmla="*/ 1910285 h 1910285"/>
              <a:gd name="connsiteX0" fmla="*/ 0 w 4930418"/>
              <a:gd name="connsiteY0" fmla="*/ 1910285 h 1910285"/>
              <a:gd name="connsiteX1" fmla="*/ 927183 w 4930418"/>
              <a:gd name="connsiteY1" fmla="*/ 0 h 1910285"/>
              <a:gd name="connsiteX2" fmla="*/ 4930418 w 4930418"/>
              <a:gd name="connsiteY2" fmla="*/ 1524963 h 1910285"/>
              <a:gd name="connsiteX3" fmla="*/ 0 w 4930418"/>
              <a:gd name="connsiteY3" fmla="*/ 1910285 h 1910285"/>
              <a:gd name="connsiteX0" fmla="*/ 446103 w 4003235"/>
              <a:gd name="connsiteY0" fmla="*/ 866897 h 1524963"/>
              <a:gd name="connsiteX1" fmla="*/ 0 w 4003235"/>
              <a:gd name="connsiteY1" fmla="*/ 0 h 1524963"/>
              <a:gd name="connsiteX2" fmla="*/ 4003235 w 4003235"/>
              <a:gd name="connsiteY2" fmla="*/ 1524963 h 1524963"/>
              <a:gd name="connsiteX3" fmla="*/ 446103 w 4003235"/>
              <a:gd name="connsiteY3" fmla="*/ 866897 h 1524963"/>
              <a:gd name="connsiteX0" fmla="*/ 0 w 4641765"/>
              <a:gd name="connsiteY0" fmla="*/ 2072780 h 2072780"/>
              <a:gd name="connsiteX1" fmla="*/ 638530 w 4641765"/>
              <a:gd name="connsiteY1" fmla="*/ 0 h 2072780"/>
              <a:gd name="connsiteX2" fmla="*/ 4641765 w 4641765"/>
              <a:gd name="connsiteY2" fmla="*/ 1524963 h 2072780"/>
              <a:gd name="connsiteX3" fmla="*/ 0 w 4641765"/>
              <a:gd name="connsiteY3" fmla="*/ 2072780 h 2072780"/>
              <a:gd name="connsiteX0" fmla="*/ 0 w 5131599"/>
              <a:gd name="connsiteY0" fmla="*/ 2628684 h 2628684"/>
              <a:gd name="connsiteX1" fmla="*/ 1128364 w 5131599"/>
              <a:gd name="connsiteY1" fmla="*/ 0 h 2628684"/>
              <a:gd name="connsiteX2" fmla="*/ 5131599 w 5131599"/>
              <a:gd name="connsiteY2" fmla="*/ 1524963 h 2628684"/>
              <a:gd name="connsiteX3" fmla="*/ 0 w 5131599"/>
              <a:gd name="connsiteY3" fmla="*/ 2628684 h 2628684"/>
              <a:gd name="connsiteX0" fmla="*/ 0 w 3889520"/>
              <a:gd name="connsiteY0" fmla="*/ 2628684 h 2628684"/>
              <a:gd name="connsiteX1" fmla="*/ 1128364 w 3889520"/>
              <a:gd name="connsiteY1" fmla="*/ 0 h 2628684"/>
              <a:gd name="connsiteX2" fmla="*/ 3889520 w 3889520"/>
              <a:gd name="connsiteY2" fmla="*/ 1037477 h 2628684"/>
              <a:gd name="connsiteX3" fmla="*/ 0 w 3889520"/>
              <a:gd name="connsiteY3" fmla="*/ 2628684 h 2628684"/>
              <a:gd name="connsiteX0" fmla="*/ 0 w 3898267"/>
              <a:gd name="connsiteY0" fmla="*/ 2628684 h 2628684"/>
              <a:gd name="connsiteX1" fmla="*/ 1128364 w 3898267"/>
              <a:gd name="connsiteY1" fmla="*/ 0 h 2628684"/>
              <a:gd name="connsiteX2" fmla="*/ 3898267 w 3898267"/>
              <a:gd name="connsiteY2" fmla="*/ 1037477 h 2628684"/>
              <a:gd name="connsiteX3" fmla="*/ 0 w 3898267"/>
              <a:gd name="connsiteY3" fmla="*/ 2628684 h 2628684"/>
              <a:gd name="connsiteX0" fmla="*/ 2466670 w 2769903"/>
              <a:gd name="connsiteY0" fmla="*/ 2722759 h 2722759"/>
              <a:gd name="connsiteX1" fmla="*/ 0 w 2769903"/>
              <a:gd name="connsiteY1" fmla="*/ 0 h 2722759"/>
              <a:gd name="connsiteX2" fmla="*/ 2769903 w 2769903"/>
              <a:gd name="connsiteY2" fmla="*/ 1037477 h 2722759"/>
              <a:gd name="connsiteX3" fmla="*/ 2466670 w 2769903"/>
              <a:gd name="connsiteY3" fmla="*/ 2722759 h 2722759"/>
              <a:gd name="connsiteX0" fmla="*/ 2466670 w 3128532"/>
              <a:gd name="connsiteY0" fmla="*/ 2722759 h 2722759"/>
              <a:gd name="connsiteX1" fmla="*/ 0 w 3128532"/>
              <a:gd name="connsiteY1" fmla="*/ 0 h 2722759"/>
              <a:gd name="connsiteX2" fmla="*/ 3128532 w 3128532"/>
              <a:gd name="connsiteY2" fmla="*/ 840772 h 2722759"/>
              <a:gd name="connsiteX3" fmla="*/ 2466670 w 3128532"/>
              <a:gd name="connsiteY3" fmla="*/ 2722759 h 2722759"/>
              <a:gd name="connsiteX0" fmla="*/ 1968088 w 2629950"/>
              <a:gd name="connsiteY0" fmla="*/ 2654340 h 2654340"/>
              <a:gd name="connsiteX1" fmla="*/ 0 w 2629950"/>
              <a:gd name="connsiteY1" fmla="*/ 0 h 2654340"/>
              <a:gd name="connsiteX2" fmla="*/ 2629950 w 2629950"/>
              <a:gd name="connsiteY2" fmla="*/ 772353 h 2654340"/>
              <a:gd name="connsiteX3" fmla="*/ 1968088 w 2629950"/>
              <a:gd name="connsiteY3" fmla="*/ 2654340 h 2654340"/>
              <a:gd name="connsiteX0" fmla="*/ 1906859 w 2568721"/>
              <a:gd name="connsiteY0" fmla="*/ 2628683 h 2628683"/>
              <a:gd name="connsiteX1" fmla="*/ 0 w 2568721"/>
              <a:gd name="connsiteY1" fmla="*/ 0 h 2628683"/>
              <a:gd name="connsiteX2" fmla="*/ 2568721 w 2568721"/>
              <a:gd name="connsiteY2" fmla="*/ 746696 h 2628683"/>
              <a:gd name="connsiteX3" fmla="*/ 1906859 w 2568721"/>
              <a:gd name="connsiteY3" fmla="*/ 2628683 h 2628683"/>
              <a:gd name="connsiteX0" fmla="*/ 1915607 w 2577469"/>
              <a:gd name="connsiteY0" fmla="*/ 2645788 h 2645788"/>
              <a:gd name="connsiteX1" fmla="*/ 0 w 2577469"/>
              <a:gd name="connsiteY1" fmla="*/ 0 h 2645788"/>
              <a:gd name="connsiteX2" fmla="*/ 2577469 w 2577469"/>
              <a:gd name="connsiteY2" fmla="*/ 763801 h 2645788"/>
              <a:gd name="connsiteX3" fmla="*/ 1915607 w 2577469"/>
              <a:gd name="connsiteY3" fmla="*/ 2645788 h 2645788"/>
              <a:gd name="connsiteX0" fmla="*/ 1889366 w 2551228"/>
              <a:gd name="connsiteY0" fmla="*/ 2662893 h 2662893"/>
              <a:gd name="connsiteX1" fmla="*/ 0 w 2551228"/>
              <a:gd name="connsiteY1" fmla="*/ 0 h 2662893"/>
              <a:gd name="connsiteX2" fmla="*/ 2551228 w 2551228"/>
              <a:gd name="connsiteY2" fmla="*/ 780906 h 2662893"/>
              <a:gd name="connsiteX3" fmla="*/ 1889366 w 2551228"/>
              <a:gd name="connsiteY3" fmla="*/ 2662893 h 2662893"/>
              <a:gd name="connsiteX0" fmla="*/ 1871873 w 2533735"/>
              <a:gd name="connsiteY0" fmla="*/ 2637236 h 2637236"/>
              <a:gd name="connsiteX1" fmla="*/ 0 w 2533735"/>
              <a:gd name="connsiteY1" fmla="*/ 0 h 2637236"/>
              <a:gd name="connsiteX2" fmla="*/ 2533735 w 2533735"/>
              <a:gd name="connsiteY2" fmla="*/ 755249 h 2637236"/>
              <a:gd name="connsiteX3" fmla="*/ 1871873 w 2533735"/>
              <a:gd name="connsiteY3" fmla="*/ 2637236 h 2637236"/>
              <a:gd name="connsiteX0" fmla="*/ 1871873 w 2533735"/>
              <a:gd name="connsiteY0" fmla="*/ 2644273 h 2644273"/>
              <a:gd name="connsiteX1" fmla="*/ 0 w 2533735"/>
              <a:gd name="connsiteY1" fmla="*/ 0 h 2644273"/>
              <a:gd name="connsiteX2" fmla="*/ 2533735 w 2533735"/>
              <a:gd name="connsiteY2" fmla="*/ 762286 h 2644273"/>
              <a:gd name="connsiteX3" fmla="*/ 1871873 w 2533735"/>
              <a:gd name="connsiteY3" fmla="*/ 2644273 h 2644273"/>
              <a:gd name="connsiteX0" fmla="*/ 1852767 w 2514629"/>
              <a:gd name="connsiteY0" fmla="*/ 2630263 h 2630263"/>
              <a:gd name="connsiteX1" fmla="*/ 0 w 2514629"/>
              <a:gd name="connsiteY1" fmla="*/ 0 h 2630263"/>
              <a:gd name="connsiteX2" fmla="*/ 2514629 w 2514629"/>
              <a:gd name="connsiteY2" fmla="*/ 748276 h 2630263"/>
              <a:gd name="connsiteX3" fmla="*/ 1852767 w 2514629"/>
              <a:gd name="connsiteY3" fmla="*/ 2630263 h 2630263"/>
              <a:gd name="connsiteX0" fmla="*/ 1859136 w 2520998"/>
              <a:gd name="connsiteY0" fmla="*/ 2644273 h 2644273"/>
              <a:gd name="connsiteX1" fmla="*/ 0 w 2520998"/>
              <a:gd name="connsiteY1" fmla="*/ 0 h 2644273"/>
              <a:gd name="connsiteX2" fmla="*/ 2520998 w 2520998"/>
              <a:gd name="connsiteY2" fmla="*/ 762286 h 2644273"/>
              <a:gd name="connsiteX3" fmla="*/ 1859136 w 2520998"/>
              <a:gd name="connsiteY3" fmla="*/ 2644273 h 2644273"/>
            </a:gdLst>
            <a:ahLst/>
            <a:cxnLst>
              <a:cxn ang="0">
                <a:pos x="connsiteX0" y="connsiteY0"/>
              </a:cxn>
              <a:cxn ang="0">
                <a:pos x="connsiteX1" y="connsiteY1"/>
              </a:cxn>
              <a:cxn ang="0">
                <a:pos x="connsiteX2" y="connsiteY2"/>
              </a:cxn>
              <a:cxn ang="0">
                <a:pos x="connsiteX3" y="connsiteY3"/>
              </a:cxn>
            </a:cxnLst>
            <a:rect l="l" t="t" r="r" b="b"/>
            <a:pathLst>
              <a:path w="2520998" h="2644273">
                <a:moveTo>
                  <a:pt x="1859136" y="2644273"/>
                </a:moveTo>
                <a:lnTo>
                  <a:pt x="0" y="0"/>
                </a:lnTo>
                <a:lnTo>
                  <a:pt x="2520998" y="762286"/>
                </a:lnTo>
                <a:lnTo>
                  <a:pt x="1859136" y="2644273"/>
                </a:lnTo>
                <a:close/>
              </a:path>
            </a:pathLst>
          </a:custGeom>
          <a:gradFill flip="none" rotWithShape="1">
            <a:gsLst>
              <a:gs pos="1000">
                <a:schemeClr val="bg2">
                  <a:lumMod val="20000"/>
                  <a:lumOff val="80000"/>
                </a:schemeClr>
              </a:gs>
              <a:gs pos="22000">
                <a:schemeClr val="bg2">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3" name="Date Placeholder 2"/>
          <p:cNvSpPr>
            <a:spLocks noGrp="1"/>
          </p:cNvSpPr>
          <p:nvPr>
            <p:ph type="dt" sz="half" idx="10"/>
          </p:nvPr>
        </p:nvSpPr>
        <p:spPr/>
        <p:txBody>
          <a:bodyPr/>
          <a:lstStyle/>
          <a:p>
            <a:fld id="{FDD0FDEC-355C-4DF9-8407-DE54C899EE57}" type="datetime4">
              <a:rPr lang="en-US" smtClean="0"/>
              <a:pPr/>
              <a:t>March 30, 2012</a:t>
            </a:fld>
            <a:endParaRPr lang="da-DK" dirty="0"/>
          </a:p>
        </p:txBody>
      </p:sp>
      <p:sp>
        <p:nvSpPr>
          <p:cNvPr id="4" name="Footer Placeholder 3"/>
          <p:cNvSpPr>
            <a:spLocks noGrp="1"/>
          </p:cNvSpPr>
          <p:nvPr>
            <p:ph type="ftr" sz="quarter" idx="11"/>
          </p:nvPr>
        </p:nvSpPr>
        <p:spPr/>
        <p:txBody>
          <a:bodyPr/>
          <a:lstStyle/>
          <a:p>
            <a:r>
              <a:rPr lang="en-US" smtClean="0"/>
              <a:t>IHNC Presentation for Rice Unversity's SSPEED Center Seminar</a:t>
            </a:r>
            <a:endParaRPr lang="da-DK" dirty="0"/>
          </a:p>
        </p:txBody>
      </p:sp>
      <p:sp>
        <p:nvSpPr>
          <p:cNvPr id="5" name="Slide Number Placeholder 4"/>
          <p:cNvSpPr>
            <a:spLocks noGrp="1"/>
          </p:cNvSpPr>
          <p:nvPr>
            <p:ph type="sldNum" sz="quarter" idx="12"/>
          </p:nvPr>
        </p:nvSpPr>
        <p:spPr/>
        <p:txBody>
          <a:bodyPr/>
          <a:lstStyle/>
          <a:p>
            <a:fld id="{AF54B9EF-527F-4F31-BDA9-861CCA0FE377}" type="slidenum">
              <a:rPr lang="da-DK" smtClean="0"/>
              <a:pPr/>
              <a:t>‹#›</a:t>
            </a:fld>
            <a:endParaRPr lang="da-DK" dirty="0"/>
          </a:p>
        </p:txBody>
      </p:sp>
      <p:sp>
        <p:nvSpPr>
          <p:cNvPr id="14" name="Picture Placeholder 9"/>
          <p:cNvSpPr>
            <a:spLocks noGrp="1"/>
          </p:cNvSpPr>
          <p:nvPr>
            <p:ph type="pic" sz="quarter" idx="17" hasCustomPrompt="1"/>
          </p:nvPr>
        </p:nvSpPr>
        <p:spPr>
          <a:xfrm>
            <a:off x="4635659" y="384"/>
            <a:ext cx="4519916" cy="4961297"/>
          </a:xfrm>
          <a:custGeom>
            <a:avLst/>
            <a:gdLst>
              <a:gd name="connsiteX0" fmla="*/ 0 w 1879833"/>
              <a:gd name="connsiteY0" fmla="*/ 0 h 2823923"/>
              <a:gd name="connsiteX1" fmla="*/ 1879833 w 1879833"/>
              <a:gd name="connsiteY1" fmla="*/ 0 h 2823923"/>
              <a:gd name="connsiteX2" fmla="*/ 1879833 w 1879833"/>
              <a:gd name="connsiteY2" fmla="*/ 2823923 h 2823923"/>
              <a:gd name="connsiteX3" fmla="*/ 0 w 1879833"/>
              <a:gd name="connsiteY3" fmla="*/ 2823923 h 2823923"/>
              <a:gd name="connsiteX4" fmla="*/ 0 w 1879833"/>
              <a:gd name="connsiteY4" fmla="*/ 0 h 2823923"/>
              <a:gd name="connsiteX0" fmla="*/ 769717 w 2649550"/>
              <a:gd name="connsiteY0" fmla="*/ 0 h 4357568"/>
              <a:gd name="connsiteX1" fmla="*/ 2649550 w 2649550"/>
              <a:gd name="connsiteY1" fmla="*/ 0 h 4357568"/>
              <a:gd name="connsiteX2" fmla="*/ 2649550 w 2649550"/>
              <a:gd name="connsiteY2" fmla="*/ 2823923 h 4357568"/>
              <a:gd name="connsiteX3" fmla="*/ 0 w 2649550"/>
              <a:gd name="connsiteY3" fmla="*/ 4357568 h 4357568"/>
              <a:gd name="connsiteX4" fmla="*/ 769717 w 2649550"/>
              <a:gd name="connsiteY4" fmla="*/ 0 h 4357568"/>
              <a:gd name="connsiteX0" fmla="*/ 839165 w 2718998"/>
              <a:gd name="connsiteY0" fmla="*/ 0 h 4531189"/>
              <a:gd name="connsiteX1" fmla="*/ 2718998 w 2718998"/>
              <a:gd name="connsiteY1" fmla="*/ 0 h 4531189"/>
              <a:gd name="connsiteX2" fmla="*/ 2718998 w 2718998"/>
              <a:gd name="connsiteY2" fmla="*/ 2823923 h 4531189"/>
              <a:gd name="connsiteX3" fmla="*/ 0 w 2718998"/>
              <a:gd name="connsiteY3" fmla="*/ 4531189 h 4531189"/>
              <a:gd name="connsiteX4" fmla="*/ 839165 w 2718998"/>
              <a:gd name="connsiteY4" fmla="*/ 0 h 4531189"/>
              <a:gd name="connsiteX0" fmla="*/ 2883844 w 4763677"/>
              <a:gd name="connsiteY0" fmla="*/ 0 h 5162497"/>
              <a:gd name="connsiteX1" fmla="*/ 4763677 w 4763677"/>
              <a:gd name="connsiteY1" fmla="*/ 0 h 5162497"/>
              <a:gd name="connsiteX2" fmla="*/ 4763677 w 4763677"/>
              <a:gd name="connsiteY2" fmla="*/ 2823923 h 5162497"/>
              <a:gd name="connsiteX3" fmla="*/ 0 w 4763677"/>
              <a:gd name="connsiteY3" fmla="*/ 5162497 h 5162497"/>
              <a:gd name="connsiteX4" fmla="*/ 2883844 w 4763677"/>
              <a:gd name="connsiteY4" fmla="*/ 0 h 5162497"/>
              <a:gd name="connsiteX0" fmla="*/ 1703661 w 4763677"/>
              <a:gd name="connsiteY0" fmla="*/ 0 h 5162497"/>
              <a:gd name="connsiteX1" fmla="*/ 4763677 w 4763677"/>
              <a:gd name="connsiteY1" fmla="*/ 0 h 5162497"/>
              <a:gd name="connsiteX2" fmla="*/ 4763677 w 4763677"/>
              <a:gd name="connsiteY2" fmla="*/ 2823923 h 5162497"/>
              <a:gd name="connsiteX3" fmla="*/ 0 w 4763677"/>
              <a:gd name="connsiteY3" fmla="*/ 5162497 h 5162497"/>
              <a:gd name="connsiteX4" fmla="*/ 1703661 w 4763677"/>
              <a:gd name="connsiteY4" fmla="*/ 0 h 5162497"/>
              <a:gd name="connsiteX0" fmla="*/ 1703661 w 4773391"/>
              <a:gd name="connsiteY0" fmla="*/ 0 h 5162497"/>
              <a:gd name="connsiteX1" fmla="*/ 4763677 w 4773391"/>
              <a:gd name="connsiteY1" fmla="*/ 0 h 5162497"/>
              <a:gd name="connsiteX2" fmla="*/ 4773391 w 4773391"/>
              <a:gd name="connsiteY2" fmla="*/ 1130320 h 5162497"/>
              <a:gd name="connsiteX3" fmla="*/ 0 w 4773391"/>
              <a:gd name="connsiteY3" fmla="*/ 5162497 h 5162497"/>
              <a:gd name="connsiteX4" fmla="*/ 1703661 w 4773391"/>
              <a:gd name="connsiteY4" fmla="*/ 0 h 5162497"/>
              <a:gd name="connsiteX0" fmla="*/ 1703661 w 4768535"/>
              <a:gd name="connsiteY0" fmla="*/ 0 h 5162497"/>
              <a:gd name="connsiteX1" fmla="*/ 4763677 w 4768535"/>
              <a:gd name="connsiteY1" fmla="*/ 0 h 5162497"/>
              <a:gd name="connsiteX2" fmla="*/ 4768535 w 4768535"/>
              <a:gd name="connsiteY2" fmla="*/ 3631268 h 5162497"/>
              <a:gd name="connsiteX3" fmla="*/ 0 w 4768535"/>
              <a:gd name="connsiteY3" fmla="*/ 5162497 h 5162497"/>
              <a:gd name="connsiteX4" fmla="*/ 1703661 w 4768535"/>
              <a:gd name="connsiteY4" fmla="*/ 0 h 5162497"/>
              <a:gd name="connsiteX0" fmla="*/ 1703661 w 4768535"/>
              <a:gd name="connsiteY0" fmla="*/ 0 h 5162497"/>
              <a:gd name="connsiteX1" fmla="*/ 2641291 w 4768535"/>
              <a:gd name="connsiteY1" fmla="*/ 0 h 5162497"/>
              <a:gd name="connsiteX2" fmla="*/ 4768535 w 4768535"/>
              <a:gd name="connsiteY2" fmla="*/ 3631268 h 5162497"/>
              <a:gd name="connsiteX3" fmla="*/ 0 w 4768535"/>
              <a:gd name="connsiteY3" fmla="*/ 5162497 h 5162497"/>
              <a:gd name="connsiteX4" fmla="*/ 1703661 w 4768535"/>
              <a:gd name="connsiteY4" fmla="*/ 0 h 5162497"/>
              <a:gd name="connsiteX0" fmla="*/ 1703661 w 4768535"/>
              <a:gd name="connsiteY0" fmla="*/ 0 h 5162497"/>
              <a:gd name="connsiteX1" fmla="*/ 2641291 w 4768535"/>
              <a:gd name="connsiteY1" fmla="*/ 0 h 5162497"/>
              <a:gd name="connsiteX2" fmla="*/ 4768535 w 4768535"/>
              <a:gd name="connsiteY2" fmla="*/ 3631268 h 5162497"/>
              <a:gd name="connsiteX3" fmla="*/ 0 w 4768535"/>
              <a:gd name="connsiteY3" fmla="*/ 5162497 h 5162497"/>
              <a:gd name="connsiteX4" fmla="*/ 1703661 w 4768535"/>
              <a:gd name="connsiteY4" fmla="*/ 0 h 5162497"/>
              <a:gd name="connsiteX0" fmla="*/ 1703661 w 4768535"/>
              <a:gd name="connsiteY0" fmla="*/ 0 h 5162497"/>
              <a:gd name="connsiteX1" fmla="*/ 2641291 w 4768535"/>
              <a:gd name="connsiteY1" fmla="*/ 0 h 5162497"/>
              <a:gd name="connsiteX2" fmla="*/ 4768535 w 4768535"/>
              <a:gd name="connsiteY2" fmla="*/ 3631268 h 5162497"/>
              <a:gd name="connsiteX3" fmla="*/ 0 w 4768535"/>
              <a:gd name="connsiteY3" fmla="*/ 5162497 h 5162497"/>
              <a:gd name="connsiteX4" fmla="*/ 1703661 w 4768535"/>
              <a:gd name="connsiteY4" fmla="*/ 0 h 5162497"/>
              <a:gd name="connsiteX0" fmla="*/ 1703661 w 4768535"/>
              <a:gd name="connsiteY0" fmla="*/ 0 h 5162497"/>
              <a:gd name="connsiteX1" fmla="*/ 3243524 w 4768535"/>
              <a:gd name="connsiteY1" fmla="*/ 0 h 5162497"/>
              <a:gd name="connsiteX2" fmla="*/ 4768535 w 4768535"/>
              <a:gd name="connsiteY2" fmla="*/ 3631268 h 5162497"/>
              <a:gd name="connsiteX3" fmla="*/ 0 w 4768535"/>
              <a:gd name="connsiteY3" fmla="*/ 5162497 h 5162497"/>
              <a:gd name="connsiteX4" fmla="*/ 1703661 w 4768535"/>
              <a:gd name="connsiteY4" fmla="*/ 0 h 5162497"/>
              <a:gd name="connsiteX0" fmla="*/ 722604 w 3787478"/>
              <a:gd name="connsiteY0" fmla="*/ 0 h 4950038"/>
              <a:gd name="connsiteX1" fmla="*/ 2262467 w 3787478"/>
              <a:gd name="connsiteY1" fmla="*/ 0 h 4950038"/>
              <a:gd name="connsiteX2" fmla="*/ 3787478 w 3787478"/>
              <a:gd name="connsiteY2" fmla="*/ 3631268 h 4950038"/>
              <a:gd name="connsiteX3" fmla="*/ 0 w 3787478"/>
              <a:gd name="connsiteY3" fmla="*/ 4950038 h 4950038"/>
              <a:gd name="connsiteX4" fmla="*/ 722604 w 3787478"/>
              <a:gd name="connsiteY4" fmla="*/ 0 h 4950038"/>
              <a:gd name="connsiteX0" fmla="*/ 1761942 w 3787478"/>
              <a:gd name="connsiteY0" fmla="*/ 0 h 4950038"/>
              <a:gd name="connsiteX1" fmla="*/ 2262467 w 3787478"/>
              <a:gd name="connsiteY1" fmla="*/ 0 h 4950038"/>
              <a:gd name="connsiteX2" fmla="*/ 3787478 w 3787478"/>
              <a:gd name="connsiteY2" fmla="*/ 3631268 h 4950038"/>
              <a:gd name="connsiteX3" fmla="*/ 0 w 3787478"/>
              <a:gd name="connsiteY3" fmla="*/ 4950038 h 4950038"/>
              <a:gd name="connsiteX4" fmla="*/ 1761942 w 3787478"/>
              <a:gd name="connsiteY4" fmla="*/ 0 h 4950038"/>
              <a:gd name="connsiteX0" fmla="*/ 2621581 w 4647117"/>
              <a:gd name="connsiteY0" fmla="*/ 0 h 5235340"/>
              <a:gd name="connsiteX1" fmla="*/ 3122106 w 4647117"/>
              <a:gd name="connsiteY1" fmla="*/ 0 h 5235340"/>
              <a:gd name="connsiteX2" fmla="*/ 4647117 w 4647117"/>
              <a:gd name="connsiteY2" fmla="*/ 3631268 h 5235340"/>
              <a:gd name="connsiteX3" fmla="*/ 0 w 4647117"/>
              <a:gd name="connsiteY3" fmla="*/ 5235340 h 5235340"/>
              <a:gd name="connsiteX4" fmla="*/ 2621581 w 4647117"/>
              <a:gd name="connsiteY4" fmla="*/ 0 h 5235340"/>
              <a:gd name="connsiteX0" fmla="*/ 2720155 w 4745691"/>
              <a:gd name="connsiteY0" fmla="*/ 0 h 3631268"/>
              <a:gd name="connsiteX1" fmla="*/ 3220680 w 4745691"/>
              <a:gd name="connsiteY1" fmla="*/ 0 h 3631268"/>
              <a:gd name="connsiteX2" fmla="*/ 4745691 w 4745691"/>
              <a:gd name="connsiteY2" fmla="*/ 3631268 h 3631268"/>
              <a:gd name="connsiteX3" fmla="*/ 0 w 4745691"/>
              <a:gd name="connsiteY3" fmla="*/ 2471605 h 3631268"/>
              <a:gd name="connsiteX4" fmla="*/ 2720155 w 4745691"/>
              <a:gd name="connsiteY4" fmla="*/ 0 h 3631268"/>
              <a:gd name="connsiteX0" fmla="*/ 1135911 w 4745691"/>
              <a:gd name="connsiteY0" fmla="*/ 8886 h 3631268"/>
              <a:gd name="connsiteX1" fmla="*/ 3220680 w 4745691"/>
              <a:gd name="connsiteY1" fmla="*/ 0 h 3631268"/>
              <a:gd name="connsiteX2" fmla="*/ 4745691 w 4745691"/>
              <a:gd name="connsiteY2" fmla="*/ 3631268 h 3631268"/>
              <a:gd name="connsiteX3" fmla="*/ 0 w 4745691"/>
              <a:gd name="connsiteY3" fmla="*/ 2471605 h 3631268"/>
              <a:gd name="connsiteX4" fmla="*/ 1135911 w 4745691"/>
              <a:gd name="connsiteY4" fmla="*/ 8886 h 3631268"/>
              <a:gd name="connsiteX0" fmla="*/ 1135911 w 4745691"/>
              <a:gd name="connsiteY0" fmla="*/ 0 h 3622382"/>
              <a:gd name="connsiteX1" fmla="*/ 1939203 w 4745691"/>
              <a:gd name="connsiteY1" fmla="*/ 0 h 3622382"/>
              <a:gd name="connsiteX2" fmla="*/ 4745691 w 4745691"/>
              <a:gd name="connsiteY2" fmla="*/ 3622382 h 3622382"/>
              <a:gd name="connsiteX3" fmla="*/ 0 w 4745691"/>
              <a:gd name="connsiteY3" fmla="*/ 2462719 h 3622382"/>
              <a:gd name="connsiteX4" fmla="*/ 1135911 w 4745691"/>
              <a:gd name="connsiteY4" fmla="*/ 0 h 3622382"/>
              <a:gd name="connsiteX0" fmla="*/ 1495006 w 5104786"/>
              <a:gd name="connsiteY0" fmla="*/ 0 h 3622382"/>
              <a:gd name="connsiteX1" fmla="*/ 2298298 w 5104786"/>
              <a:gd name="connsiteY1" fmla="*/ 0 h 3622382"/>
              <a:gd name="connsiteX2" fmla="*/ 5104786 w 5104786"/>
              <a:gd name="connsiteY2" fmla="*/ 3622382 h 3622382"/>
              <a:gd name="connsiteX3" fmla="*/ 0 w 5104786"/>
              <a:gd name="connsiteY3" fmla="*/ 2640451 h 3622382"/>
              <a:gd name="connsiteX4" fmla="*/ 1495006 w 5104786"/>
              <a:gd name="connsiteY4" fmla="*/ 0 h 3622382"/>
              <a:gd name="connsiteX0" fmla="*/ 993761 w 4603541"/>
              <a:gd name="connsiteY0" fmla="*/ 0 h 3622382"/>
              <a:gd name="connsiteX1" fmla="*/ 1797053 w 4603541"/>
              <a:gd name="connsiteY1" fmla="*/ 0 h 3622382"/>
              <a:gd name="connsiteX2" fmla="*/ 4603541 w 4603541"/>
              <a:gd name="connsiteY2" fmla="*/ 3622382 h 3622382"/>
              <a:gd name="connsiteX3" fmla="*/ 0 w 4603541"/>
              <a:gd name="connsiteY3" fmla="*/ 2707069 h 3622382"/>
              <a:gd name="connsiteX4" fmla="*/ 993761 w 4603541"/>
              <a:gd name="connsiteY4" fmla="*/ 0 h 3622382"/>
              <a:gd name="connsiteX0" fmla="*/ 993761 w 4603541"/>
              <a:gd name="connsiteY0" fmla="*/ 7476 h 3629858"/>
              <a:gd name="connsiteX1" fmla="*/ 1797054 w 4603541"/>
              <a:gd name="connsiteY1" fmla="*/ 0 h 3629858"/>
              <a:gd name="connsiteX2" fmla="*/ 4603541 w 4603541"/>
              <a:gd name="connsiteY2" fmla="*/ 3629858 h 3629858"/>
              <a:gd name="connsiteX3" fmla="*/ 0 w 4603541"/>
              <a:gd name="connsiteY3" fmla="*/ 2714545 h 3629858"/>
              <a:gd name="connsiteX4" fmla="*/ 993761 w 4603541"/>
              <a:gd name="connsiteY4" fmla="*/ 7476 h 3629858"/>
              <a:gd name="connsiteX0" fmla="*/ 1004616 w 4603541"/>
              <a:gd name="connsiteY0" fmla="*/ 2492 h 3629858"/>
              <a:gd name="connsiteX1" fmla="*/ 1797054 w 4603541"/>
              <a:gd name="connsiteY1" fmla="*/ 0 h 3629858"/>
              <a:gd name="connsiteX2" fmla="*/ 4603541 w 4603541"/>
              <a:gd name="connsiteY2" fmla="*/ 3629858 h 3629858"/>
              <a:gd name="connsiteX3" fmla="*/ 0 w 4603541"/>
              <a:gd name="connsiteY3" fmla="*/ 2714545 h 3629858"/>
              <a:gd name="connsiteX4" fmla="*/ 1004616 w 4603541"/>
              <a:gd name="connsiteY4" fmla="*/ 2492 h 3629858"/>
              <a:gd name="connsiteX0" fmla="*/ 1007329 w 4603541"/>
              <a:gd name="connsiteY0" fmla="*/ 2492 h 3629858"/>
              <a:gd name="connsiteX1" fmla="*/ 1797054 w 4603541"/>
              <a:gd name="connsiteY1" fmla="*/ 0 h 3629858"/>
              <a:gd name="connsiteX2" fmla="*/ 4603541 w 4603541"/>
              <a:gd name="connsiteY2" fmla="*/ 3629858 h 3629858"/>
              <a:gd name="connsiteX3" fmla="*/ 0 w 4603541"/>
              <a:gd name="connsiteY3" fmla="*/ 2714545 h 3629858"/>
              <a:gd name="connsiteX4" fmla="*/ 1007329 w 4603541"/>
              <a:gd name="connsiteY4" fmla="*/ 2492 h 3629858"/>
              <a:gd name="connsiteX0" fmla="*/ 1007329 w 4603541"/>
              <a:gd name="connsiteY0" fmla="*/ 0 h 3627366"/>
              <a:gd name="connsiteX1" fmla="*/ 1794340 w 4603541"/>
              <a:gd name="connsiteY1" fmla="*/ 0 h 3627366"/>
              <a:gd name="connsiteX2" fmla="*/ 4603541 w 4603541"/>
              <a:gd name="connsiteY2" fmla="*/ 3627366 h 3627366"/>
              <a:gd name="connsiteX3" fmla="*/ 0 w 4603541"/>
              <a:gd name="connsiteY3" fmla="*/ 2712053 h 3627366"/>
              <a:gd name="connsiteX4" fmla="*/ 1007329 w 4603541"/>
              <a:gd name="connsiteY4" fmla="*/ 0 h 3627366"/>
              <a:gd name="connsiteX0" fmla="*/ 1007329 w 4603541"/>
              <a:gd name="connsiteY0" fmla="*/ 0 h 3627366"/>
              <a:gd name="connsiteX1" fmla="*/ 2790496 w 4603541"/>
              <a:gd name="connsiteY1" fmla="*/ 0 h 3627366"/>
              <a:gd name="connsiteX2" fmla="*/ 4603541 w 4603541"/>
              <a:gd name="connsiteY2" fmla="*/ 3627366 h 3627366"/>
              <a:gd name="connsiteX3" fmla="*/ 0 w 4603541"/>
              <a:gd name="connsiteY3" fmla="*/ 2712053 h 3627366"/>
              <a:gd name="connsiteX4" fmla="*/ 1007329 w 4603541"/>
              <a:gd name="connsiteY4" fmla="*/ 0 h 3627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3541" h="3627366">
                <a:moveTo>
                  <a:pt x="1007329" y="0"/>
                </a:moveTo>
                <a:lnTo>
                  <a:pt x="2790496" y="0"/>
                </a:lnTo>
                <a:lnTo>
                  <a:pt x="4603541" y="3627366"/>
                </a:lnTo>
                <a:lnTo>
                  <a:pt x="0" y="2712053"/>
                </a:lnTo>
                <a:lnTo>
                  <a:pt x="1007329" y="0"/>
                </a:lnTo>
                <a:close/>
              </a:path>
            </a:pathLst>
          </a:custGeom>
          <a:solidFill>
            <a:schemeClr val="tx1"/>
          </a:solidFill>
        </p:spPr>
        <p:txBody>
          <a:bodyPr lIns="1260000" tIns="2664000" rIns="1296000">
            <a:normAutofit/>
          </a:bodyPr>
          <a:lstStyle>
            <a:lvl1pPr marL="0" indent="0" algn="ctr">
              <a:buNone/>
              <a:defRPr sz="600" b="0" baseline="0">
                <a:solidFill>
                  <a:schemeClr val="accent3"/>
                </a:solidFill>
                <a:effectLst/>
              </a:defRPr>
            </a:lvl1pPr>
          </a:lstStyle>
          <a:p>
            <a:r>
              <a:rPr lang="en-US" dirty="0" smtClean="0"/>
              <a:t>ADD IMAGE BY CLICKING ICON - IMAGES ARE AVAILABLE FOR DOWNLOAD FROM MEDIA LIBRARY AROUND DECEMBER 1ST. 2011</a:t>
            </a:r>
          </a:p>
        </p:txBody>
      </p:sp>
      <p:sp>
        <p:nvSpPr>
          <p:cNvPr id="12" name="Title 1"/>
          <p:cNvSpPr>
            <a:spLocks noGrp="1"/>
          </p:cNvSpPr>
          <p:nvPr>
            <p:ph type="title"/>
          </p:nvPr>
        </p:nvSpPr>
        <p:spPr>
          <a:xfrm>
            <a:off x="419822" y="613505"/>
            <a:ext cx="3946462" cy="689650"/>
          </a:xfrm>
        </p:spPr>
        <p:txBody>
          <a:bodyPr/>
          <a:lstStyle/>
          <a:p>
            <a:r>
              <a:rPr lang="en-US" smtClean="0"/>
              <a:t>Click to edit Master title style</a:t>
            </a:r>
            <a:endParaRPr lang="en-US" dirty="0"/>
          </a:p>
        </p:txBody>
      </p:sp>
      <p:sp>
        <p:nvSpPr>
          <p:cNvPr id="13" name="Text Placeholder 6"/>
          <p:cNvSpPr>
            <a:spLocks noGrp="1"/>
          </p:cNvSpPr>
          <p:nvPr>
            <p:ph type="body" sz="quarter" idx="25"/>
          </p:nvPr>
        </p:nvSpPr>
        <p:spPr>
          <a:xfrm>
            <a:off x="419824" y="410804"/>
            <a:ext cx="3946461" cy="202702"/>
          </a:xfrm>
        </p:spPr>
        <p:txBody>
          <a:bodyPr lIns="18000" anchor="t" anchorCtr="0">
            <a:normAutofit/>
          </a:bodyPr>
          <a:lstStyle>
            <a:lvl1pPr marL="0" indent="0">
              <a:buNone/>
              <a:defRPr sz="1000" cap="none" baseline="0">
                <a:solidFill>
                  <a:schemeClr val="tx1"/>
                </a:solidFill>
              </a:defRPr>
            </a:lvl1pPr>
          </a:lstStyle>
          <a:p>
            <a:pPr lvl="0"/>
            <a:r>
              <a:rPr lang="en-US" smtClean="0"/>
              <a:t>Click to edit Master text styles</a:t>
            </a:r>
          </a:p>
        </p:txBody>
      </p:sp>
      <p:sp>
        <p:nvSpPr>
          <p:cNvPr id="16" name="Content Placeholder 8"/>
          <p:cNvSpPr>
            <a:spLocks noGrp="1"/>
          </p:cNvSpPr>
          <p:nvPr>
            <p:ph sz="quarter" idx="15"/>
          </p:nvPr>
        </p:nvSpPr>
        <p:spPr>
          <a:xfrm>
            <a:off x="419821" y="1460744"/>
            <a:ext cx="3946463" cy="4525788"/>
          </a:xfrm>
        </p:spPr>
        <p:txBody>
          <a:bodyPr/>
          <a:lstStyle>
            <a:lvl1pPr marL="180975" indent="-180975">
              <a:buClr>
                <a:schemeClr val="accent3"/>
              </a:buClr>
              <a:buFont typeface="Verdana" pitchFamily="34" charset="0"/>
              <a:buChar char="›"/>
              <a:defRPr>
                <a:solidFill>
                  <a:schemeClr val="tx1">
                    <a:lumMod val="90000"/>
                    <a:lumOff val="10000"/>
                  </a:schemeClr>
                </a:solidFill>
              </a:defRPr>
            </a:lvl1pPr>
            <a:lvl2pPr marL="539750" indent="-182563">
              <a:buClr>
                <a:schemeClr val="accent3"/>
              </a:buClr>
              <a:buFont typeface="Verdana" pitchFamily="34" charset="0"/>
              <a:buChar char="›"/>
              <a:defRPr>
                <a:solidFill>
                  <a:schemeClr val="tx1">
                    <a:lumMod val="90000"/>
                    <a:lumOff val="10000"/>
                  </a:schemeClr>
                </a:solidFill>
              </a:defRPr>
            </a:lvl2pPr>
            <a:lvl3pPr marL="896938" indent="-182563">
              <a:buClr>
                <a:schemeClr val="accent3"/>
              </a:buClr>
              <a:buFont typeface="Verdana" pitchFamily="34" charset="0"/>
              <a:buChar char="›"/>
              <a:defRPr>
                <a:solidFill>
                  <a:schemeClr val="tx1">
                    <a:lumMod val="90000"/>
                    <a:lumOff val="10000"/>
                  </a:schemeClr>
                </a:solidFill>
              </a:defRPr>
            </a:lvl3pPr>
            <a:lvl4pPr marL="1254125" indent="-174625">
              <a:buClr>
                <a:schemeClr val="accent3"/>
              </a:buClr>
              <a:buFont typeface="Verdana" pitchFamily="34" charset="0"/>
              <a:buChar char="›"/>
              <a:defRPr>
                <a:solidFill>
                  <a:schemeClr val="tx1">
                    <a:lumMod val="90000"/>
                    <a:lumOff val="10000"/>
                  </a:schemeClr>
                </a:solidFill>
              </a:defRPr>
            </a:lvl4pPr>
            <a:lvl5pPr marL="1611313" indent="-171450">
              <a:buClr>
                <a:schemeClr val="accent3"/>
              </a:buClr>
              <a:buFont typeface="Verdana" pitchFamily="34" charset="0"/>
              <a:buChar char="›"/>
              <a:defRPr>
                <a:solidFill>
                  <a:schemeClr val="tx1">
                    <a:lumMod val="90000"/>
                    <a:lumOff val="1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Rectangle 10"/>
          <p:cNvSpPr/>
          <p:nvPr userDrawn="1"/>
        </p:nvSpPr>
        <p:spPr>
          <a:xfrm>
            <a:off x="4635659" y="3718349"/>
            <a:ext cx="3227410" cy="1121688"/>
          </a:xfrm>
          <a:custGeom>
            <a:avLst/>
            <a:gdLst>
              <a:gd name="connsiteX0" fmla="*/ 0 w 2762491"/>
              <a:gd name="connsiteY0" fmla="*/ 0 h 5147590"/>
              <a:gd name="connsiteX1" fmla="*/ 2762491 w 2762491"/>
              <a:gd name="connsiteY1" fmla="*/ 0 h 5147590"/>
              <a:gd name="connsiteX2" fmla="*/ 2762491 w 2762491"/>
              <a:gd name="connsiteY2" fmla="*/ 5147590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633959 w 2762491"/>
              <a:gd name="connsiteY2" fmla="*/ 4800349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251995 w 2762491"/>
              <a:gd name="connsiteY2" fmla="*/ 4835073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558724 w 2762491"/>
              <a:gd name="connsiteY2" fmla="*/ 5147589 h 5147590"/>
              <a:gd name="connsiteX3" fmla="*/ 0 w 2762491"/>
              <a:gd name="connsiteY3" fmla="*/ 5147590 h 5147590"/>
              <a:gd name="connsiteX4" fmla="*/ 0 w 2762491"/>
              <a:gd name="connsiteY4" fmla="*/ 0 h 5147590"/>
              <a:gd name="connsiteX0" fmla="*/ 0 w 2189545"/>
              <a:gd name="connsiteY0" fmla="*/ 0 h 5147590"/>
              <a:gd name="connsiteX1" fmla="*/ 2189545 w 2189545"/>
              <a:gd name="connsiteY1" fmla="*/ 162046 h 5147590"/>
              <a:gd name="connsiteX2" fmla="*/ 1558724 w 2189545"/>
              <a:gd name="connsiteY2" fmla="*/ 5147589 h 5147590"/>
              <a:gd name="connsiteX3" fmla="*/ 0 w 2189545"/>
              <a:gd name="connsiteY3" fmla="*/ 5147590 h 5147590"/>
              <a:gd name="connsiteX4" fmla="*/ 0 w 2189545"/>
              <a:gd name="connsiteY4" fmla="*/ 0 h 5147590"/>
              <a:gd name="connsiteX0" fmla="*/ 0 w 2762492"/>
              <a:gd name="connsiteY0" fmla="*/ 0 h 5147590"/>
              <a:gd name="connsiteX1" fmla="*/ 2762492 w 2762492"/>
              <a:gd name="connsiteY1" fmla="*/ 5788 h 5147590"/>
              <a:gd name="connsiteX2" fmla="*/ 1558724 w 2762492"/>
              <a:gd name="connsiteY2" fmla="*/ 5147589 h 5147590"/>
              <a:gd name="connsiteX3" fmla="*/ 0 w 2762492"/>
              <a:gd name="connsiteY3" fmla="*/ 5147590 h 5147590"/>
              <a:gd name="connsiteX4" fmla="*/ 0 w 2762492"/>
              <a:gd name="connsiteY4" fmla="*/ 0 h 5147590"/>
              <a:gd name="connsiteX0" fmla="*/ 1163256 w 2762492"/>
              <a:gd name="connsiteY0" fmla="*/ 52086 h 5141802"/>
              <a:gd name="connsiteX1" fmla="*/ 2762492 w 2762492"/>
              <a:gd name="connsiteY1" fmla="*/ 0 h 5141802"/>
              <a:gd name="connsiteX2" fmla="*/ 1558724 w 2762492"/>
              <a:gd name="connsiteY2" fmla="*/ 5141801 h 5141802"/>
              <a:gd name="connsiteX3" fmla="*/ 0 w 2762492"/>
              <a:gd name="connsiteY3" fmla="*/ 5141802 h 5141802"/>
              <a:gd name="connsiteX4" fmla="*/ 1163256 w 2762492"/>
              <a:gd name="connsiteY4" fmla="*/ 52086 h 5141802"/>
              <a:gd name="connsiteX0" fmla="*/ 0 w 2762492"/>
              <a:gd name="connsiteY0" fmla="*/ 5141802 h 5141802"/>
              <a:gd name="connsiteX1" fmla="*/ 2762492 w 2762492"/>
              <a:gd name="connsiteY1" fmla="*/ 0 h 5141802"/>
              <a:gd name="connsiteX2" fmla="*/ 1558724 w 2762492"/>
              <a:gd name="connsiteY2" fmla="*/ 5141801 h 5141802"/>
              <a:gd name="connsiteX3" fmla="*/ 0 w 2762492"/>
              <a:gd name="connsiteY3" fmla="*/ 5141802 h 5141802"/>
              <a:gd name="connsiteX0" fmla="*/ 0 w 2033287"/>
              <a:gd name="connsiteY0" fmla="*/ 4968182 h 5141801"/>
              <a:gd name="connsiteX1" fmla="*/ 2033287 w 2033287"/>
              <a:gd name="connsiteY1" fmla="*/ 0 h 5141801"/>
              <a:gd name="connsiteX2" fmla="*/ 829519 w 2033287"/>
              <a:gd name="connsiteY2" fmla="*/ 5141801 h 5141801"/>
              <a:gd name="connsiteX3" fmla="*/ 0 w 2033287"/>
              <a:gd name="connsiteY3" fmla="*/ 4968182 h 5141801"/>
              <a:gd name="connsiteX0" fmla="*/ 0 w 2513636"/>
              <a:gd name="connsiteY0" fmla="*/ 5153377 h 5153377"/>
              <a:gd name="connsiteX1" fmla="*/ 2513636 w 2513636"/>
              <a:gd name="connsiteY1" fmla="*/ 0 h 5153377"/>
              <a:gd name="connsiteX2" fmla="*/ 1309868 w 2513636"/>
              <a:gd name="connsiteY2" fmla="*/ 5141801 h 5153377"/>
              <a:gd name="connsiteX3" fmla="*/ 0 w 2513636"/>
              <a:gd name="connsiteY3" fmla="*/ 5153377 h 5153377"/>
              <a:gd name="connsiteX0" fmla="*/ 0 w 2513636"/>
              <a:gd name="connsiteY0" fmla="*/ 5159164 h 5159164"/>
              <a:gd name="connsiteX1" fmla="*/ 2513636 w 2513636"/>
              <a:gd name="connsiteY1" fmla="*/ 0 h 5159164"/>
              <a:gd name="connsiteX2" fmla="*/ 1309868 w 2513636"/>
              <a:gd name="connsiteY2" fmla="*/ 5147588 h 5159164"/>
              <a:gd name="connsiteX3" fmla="*/ 0 w 2513636"/>
              <a:gd name="connsiteY3" fmla="*/ 5159164 h 5159164"/>
              <a:gd name="connsiteX0" fmla="*/ 0 w 1309868"/>
              <a:gd name="connsiteY0" fmla="*/ 4765625 h 4765625"/>
              <a:gd name="connsiteX1" fmla="*/ 1075301 w 1309868"/>
              <a:gd name="connsiteY1" fmla="*/ 0 h 4765625"/>
              <a:gd name="connsiteX2" fmla="*/ 1309868 w 1309868"/>
              <a:gd name="connsiteY2" fmla="*/ 4754049 h 4765625"/>
              <a:gd name="connsiteX3" fmla="*/ 0 w 1309868"/>
              <a:gd name="connsiteY3" fmla="*/ 4765625 h 4765625"/>
              <a:gd name="connsiteX0" fmla="*/ 0 w 2777799"/>
              <a:gd name="connsiteY0" fmla="*/ 5058138 h 5058138"/>
              <a:gd name="connsiteX1" fmla="*/ 1075301 w 2777799"/>
              <a:gd name="connsiteY1" fmla="*/ 292513 h 5058138"/>
              <a:gd name="connsiteX2" fmla="*/ 2777799 w 2777799"/>
              <a:gd name="connsiteY2" fmla="*/ 0 h 5058138"/>
              <a:gd name="connsiteX3" fmla="*/ 0 w 2777799"/>
              <a:gd name="connsiteY3" fmla="*/ 5058138 h 5058138"/>
              <a:gd name="connsiteX0" fmla="*/ 0 w 2777799"/>
              <a:gd name="connsiteY0" fmla="*/ 5060780 h 5060780"/>
              <a:gd name="connsiteX1" fmla="*/ 1057543 w 2777799"/>
              <a:gd name="connsiteY1" fmla="*/ 0 h 5060780"/>
              <a:gd name="connsiteX2" fmla="*/ 2777799 w 2777799"/>
              <a:gd name="connsiteY2" fmla="*/ 2642 h 5060780"/>
              <a:gd name="connsiteX3" fmla="*/ 0 w 2777799"/>
              <a:gd name="connsiteY3" fmla="*/ 5060780 h 5060780"/>
              <a:gd name="connsiteX0" fmla="*/ 806966 w 1720256"/>
              <a:gd name="connsiteY0" fmla="*/ 1860380 h 1860380"/>
              <a:gd name="connsiteX1" fmla="*/ 0 w 1720256"/>
              <a:gd name="connsiteY1" fmla="*/ 0 h 1860380"/>
              <a:gd name="connsiteX2" fmla="*/ 1720256 w 1720256"/>
              <a:gd name="connsiteY2" fmla="*/ 2642 h 1860380"/>
              <a:gd name="connsiteX3" fmla="*/ 806966 w 1720256"/>
              <a:gd name="connsiteY3" fmla="*/ 1860380 h 1860380"/>
              <a:gd name="connsiteX0" fmla="*/ 262410 w 1720256"/>
              <a:gd name="connsiteY0" fmla="*/ 2919464 h 2919464"/>
              <a:gd name="connsiteX1" fmla="*/ 0 w 1720256"/>
              <a:gd name="connsiteY1" fmla="*/ 0 h 2919464"/>
              <a:gd name="connsiteX2" fmla="*/ 1720256 w 1720256"/>
              <a:gd name="connsiteY2" fmla="*/ 2642 h 2919464"/>
              <a:gd name="connsiteX3" fmla="*/ 262410 w 1720256"/>
              <a:gd name="connsiteY3" fmla="*/ 2919464 h 2919464"/>
              <a:gd name="connsiteX0" fmla="*/ 2597872 w 4055718"/>
              <a:gd name="connsiteY0" fmla="*/ 2916822 h 2916822"/>
              <a:gd name="connsiteX1" fmla="*/ 0 w 4055718"/>
              <a:gd name="connsiteY1" fmla="*/ 5910 h 2916822"/>
              <a:gd name="connsiteX2" fmla="*/ 4055718 w 4055718"/>
              <a:gd name="connsiteY2" fmla="*/ 0 h 2916822"/>
              <a:gd name="connsiteX3" fmla="*/ 2597872 w 4055718"/>
              <a:gd name="connsiteY3" fmla="*/ 2916822 h 2916822"/>
              <a:gd name="connsiteX0" fmla="*/ 3078960 w 4055718"/>
              <a:gd name="connsiteY0" fmla="*/ 1899089 h 1899089"/>
              <a:gd name="connsiteX1" fmla="*/ 0 w 4055718"/>
              <a:gd name="connsiteY1" fmla="*/ 5910 h 1899089"/>
              <a:gd name="connsiteX2" fmla="*/ 4055718 w 4055718"/>
              <a:gd name="connsiteY2" fmla="*/ 0 h 1899089"/>
              <a:gd name="connsiteX3" fmla="*/ 3078960 w 4055718"/>
              <a:gd name="connsiteY3" fmla="*/ 1899089 h 1899089"/>
              <a:gd name="connsiteX0" fmla="*/ 3078960 w 3959500"/>
              <a:gd name="connsiteY0" fmla="*/ 1893179 h 1893179"/>
              <a:gd name="connsiteX1" fmla="*/ 0 w 3959500"/>
              <a:gd name="connsiteY1" fmla="*/ 0 h 1893179"/>
              <a:gd name="connsiteX2" fmla="*/ 3959500 w 3959500"/>
              <a:gd name="connsiteY2" fmla="*/ 2642 h 1893179"/>
              <a:gd name="connsiteX3" fmla="*/ 3078960 w 3959500"/>
              <a:gd name="connsiteY3" fmla="*/ 1893179 h 1893179"/>
              <a:gd name="connsiteX0" fmla="*/ 3140191 w 3959500"/>
              <a:gd name="connsiteY0" fmla="*/ 1790551 h 1790551"/>
              <a:gd name="connsiteX1" fmla="*/ 0 w 3959500"/>
              <a:gd name="connsiteY1" fmla="*/ 0 h 1790551"/>
              <a:gd name="connsiteX2" fmla="*/ 3959500 w 3959500"/>
              <a:gd name="connsiteY2" fmla="*/ 2642 h 1790551"/>
              <a:gd name="connsiteX3" fmla="*/ 3140191 w 3959500"/>
              <a:gd name="connsiteY3" fmla="*/ 1790551 h 1790551"/>
              <a:gd name="connsiteX0" fmla="*/ 3140191 w 3950753"/>
              <a:gd name="connsiteY0" fmla="*/ 1790551 h 1790551"/>
              <a:gd name="connsiteX1" fmla="*/ 0 w 3950753"/>
              <a:gd name="connsiteY1" fmla="*/ 0 h 1790551"/>
              <a:gd name="connsiteX2" fmla="*/ 3950753 w 3950753"/>
              <a:gd name="connsiteY2" fmla="*/ 2642 h 1790551"/>
              <a:gd name="connsiteX3" fmla="*/ 3140191 w 3950753"/>
              <a:gd name="connsiteY3" fmla="*/ 1790551 h 1790551"/>
              <a:gd name="connsiteX0" fmla="*/ 3070214 w 3880776"/>
              <a:gd name="connsiteY0" fmla="*/ 1787909 h 1787909"/>
              <a:gd name="connsiteX1" fmla="*/ 0 w 3880776"/>
              <a:gd name="connsiteY1" fmla="*/ 91434 h 1787909"/>
              <a:gd name="connsiteX2" fmla="*/ 3880776 w 3880776"/>
              <a:gd name="connsiteY2" fmla="*/ 0 h 1787909"/>
              <a:gd name="connsiteX3" fmla="*/ 3070214 w 3880776"/>
              <a:gd name="connsiteY3" fmla="*/ 1787909 h 1787909"/>
              <a:gd name="connsiteX0" fmla="*/ 3070214 w 3880776"/>
              <a:gd name="connsiteY0" fmla="*/ 1799103 h 1799103"/>
              <a:gd name="connsiteX1" fmla="*/ 0 w 3880776"/>
              <a:gd name="connsiteY1" fmla="*/ 0 h 1799103"/>
              <a:gd name="connsiteX2" fmla="*/ 3880776 w 3880776"/>
              <a:gd name="connsiteY2" fmla="*/ 11194 h 1799103"/>
              <a:gd name="connsiteX3" fmla="*/ 3070214 w 3880776"/>
              <a:gd name="connsiteY3" fmla="*/ 1799103 h 1799103"/>
              <a:gd name="connsiteX0" fmla="*/ 3070214 w 3854535"/>
              <a:gd name="connsiteY0" fmla="*/ 1799103 h 1799103"/>
              <a:gd name="connsiteX1" fmla="*/ 0 w 3854535"/>
              <a:gd name="connsiteY1" fmla="*/ 0 h 1799103"/>
              <a:gd name="connsiteX2" fmla="*/ 3854535 w 3854535"/>
              <a:gd name="connsiteY2" fmla="*/ 11194 h 1799103"/>
              <a:gd name="connsiteX3" fmla="*/ 3070214 w 3854535"/>
              <a:gd name="connsiteY3" fmla="*/ 1799103 h 1799103"/>
              <a:gd name="connsiteX0" fmla="*/ 3070214 w 3933258"/>
              <a:gd name="connsiteY0" fmla="*/ 1799103 h 1799103"/>
              <a:gd name="connsiteX1" fmla="*/ 0 w 3933258"/>
              <a:gd name="connsiteY1" fmla="*/ 0 h 1799103"/>
              <a:gd name="connsiteX2" fmla="*/ 3933258 w 3933258"/>
              <a:gd name="connsiteY2" fmla="*/ 2641 h 1799103"/>
              <a:gd name="connsiteX3" fmla="*/ 3070214 w 3933258"/>
              <a:gd name="connsiteY3" fmla="*/ 1799103 h 1799103"/>
              <a:gd name="connsiteX0" fmla="*/ 3017732 w 3880776"/>
              <a:gd name="connsiteY0" fmla="*/ 1796462 h 1796462"/>
              <a:gd name="connsiteX1" fmla="*/ 0 w 3880776"/>
              <a:gd name="connsiteY1" fmla="*/ 5911 h 1796462"/>
              <a:gd name="connsiteX2" fmla="*/ 3880776 w 3880776"/>
              <a:gd name="connsiteY2" fmla="*/ 0 h 1796462"/>
              <a:gd name="connsiteX3" fmla="*/ 3017732 w 3880776"/>
              <a:gd name="connsiteY3" fmla="*/ 1796462 h 1796462"/>
              <a:gd name="connsiteX0" fmla="*/ 3245155 w 4108199"/>
              <a:gd name="connsiteY0" fmla="*/ 2945121 h 2945121"/>
              <a:gd name="connsiteX1" fmla="*/ 0 w 4108199"/>
              <a:gd name="connsiteY1" fmla="*/ 0 h 2945121"/>
              <a:gd name="connsiteX2" fmla="*/ 4108199 w 4108199"/>
              <a:gd name="connsiteY2" fmla="*/ 1148659 h 2945121"/>
              <a:gd name="connsiteX3" fmla="*/ 3245155 w 4108199"/>
              <a:gd name="connsiteY3" fmla="*/ 2945121 h 2945121"/>
              <a:gd name="connsiteX0" fmla="*/ 3245155 w 4309381"/>
              <a:gd name="connsiteY0" fmla="*/ 2945121 h 2945121"/>
              <a:gd name="connsiteX1" fmla="*/ 0 w 4309381"/>
              <a:gd name="connsiteY1" fmla="*/ 0 h 2945121"/>
              <a:gd name="connsiteX2" fmla="*/ 4309381 w 4309381"/>
              <a:gd name="connsiteY2" fmla="*/ 866431 h 2945121"/>
              <a:gd name="connsiteX3" fmla="*/ 3245155 w 4309381"/>
              <a:gd name="connsiteY3" fmla="*/ 2945121 h 2945121"/>
              <a:gd name="connsiteX0" fmla="*/ 5291963 w 5291963"/>
              <a:gd name="connsiteY0" fmla="*/ 2047122 h 2047122"/>
              <a:gd name="connsiteX1" fmla="*/ 0 w 5291963"/>
              <a:gd name="connsiteY1" fmla="*/ 0 h 2047122"/>
              <a:gd name="connsiteX2" fmla="*/ 4309381 w 5291963"/>
              <a:gd name="connsiteY2" fmla="*/ 866431 h 2047122"/>
              <a:gd name="connsiteX3" fmla="*/ 5291963 w 5291963"/>
              <a:gd name="connsiteY3" fmla="*/ 2047122 h 2047122"/>
              <a:gd name="connsiteX0" fmla="*/ 3761231 w 4309381"/>
              <a:gd name="connsiteY0" fmla="*/ 1448456 h 1448456"/>
              <a:gd name="connsiteX1" fmla="*/ 0 w 4309381"/>
              <a:gd name="connsiteY1" fmla="*/ 0 h 1448456"/>
              <a:gd name="connsiteX2" fmla="*/ 4309381 w 4309381"/>
              <a:gd name="connsiteY2" fmla="*/ 866431 h 1448456"/>
              <a:gd name="connsiteX3" fmla="*/ 3761231 w 4309381"/>
              <a:gd name="connsiteY3" fmla="*/ 1448456 h 1448456"/>
              <a:gd name="connsiteX0" fmla="*/ 3761231 w 4834203"/>
              <a:gd name="connsiteY0" fmla="*/ 1448456 h 1448456"/>
              <a:gd name="connsiteX1" fmla="*/ 0 w 4834203"/>
              <a:gd name="connsiteY1" fmla="*/ 0 h 1448456"/>
              <a:gd name="connsiteX2" fmla="*/ 4834203 w 4834203"/>
              <a:gd name="connsiteY2" fmla="*/ 977611 h 1448456"/>
              <a:gd name="connsiteX3" fmla="*/ 3761231 w 4834203"/>
              <a:gd name="connsiteY3" fmla="*/ 1448456 h 1448456"/>
              <a:gd name="connsiteX0" fmla="*/ 3761231 w 4877937"/>
              <a:gd name="connsiteY0" fmla="*/ 1448456 h 1448456"/>
              <a:gd name="connsiteX1" fmla="*/ 0 w 4877937"/>
              <a:gd name="connsiteY1" fmla="*/ 0 h 1448456"/>
              <a:gd name="connsiteX2" fmla="*/ 4877937 w 4877937"/>
              <a:gd name="connsiteY2" fmla="*/ 986163 h 1448456"/>
              <a:gd name="connsiteX3" fmla="*/ 3761231 w 4877937"/>
              <a:gd name="connsiteY3" fmla="*/ 1448456 h 1448456"/>
              <a:gd name="connsiteX0" fmla="*/ 4111113 w 4877937"/>
              <a:gd name="connsiteY0" fmla="*/ 1243199 h 1243199"/>
              <a:gd name="connsiteX1" fmla="*/ 0 w 4877937"/>
              <a:gd name="connsiteY1" fmla="*/ 0 h 1243199"/>
              <a:gd name="connsiteX2" fmla="*/ 4877937 w 4877937"/>
              <a:gd name="connsiteY2" fmla="*/ 986163 h 1243199"/>
              <a:gd name="connsiteX3" fmla="*/ 4111113 w 4877937"/>
              <a:gd name="connsiteY3" fmla="*/ 1243199 h 1243199"/>
            </a:gdLst>
            <a:ahLst/>
            <a:cxnLst>
              <a:cxn ang="0">
                <a:pos x="connsiteX0" y="connsiteY0"/>
              </a:cxn>
              <a:cxn ang="0">
                <a:pos x="connsiteX1" y="connsiteY1"/>
              </a:cxn>
              <a:cxn ang="0">
                <a:pos x="connsiteX2" y="connsiteY2"/>
              </a:cxn>
              <a:cxn ang="0">
                <a:pos x="connsiteX3" y="connsiteY3"/>
              </a:cxn>
            </a:cxnLst>
            <a:rect l="l" t="t" r="r" b="b"/>
            <a:pathLst>
              <a:path w="4877937" h="1243199">
                <a:moveTo>
                  <a:pt x="4111113" y="1243199"/>
                </a:moveTo>
                <a:lnTo>
                  <a:pt x="0" y="0"/>
                </a:lnTo>
                <a:lnTo>
                  <a:pt x="4877937" y="986163"/>
                </a:lnTo>
                <a:lnTo>
                  <a:pt x="4111113" y="1243199"/>
                </a:lnTo>
                <a:close/>
              </a:path>
            </a:pathLst>
          </a:custGeom>
          <a:gradFill flip="none" rotWithShape="1">
            <a:gsLst>
              <a:gs pos="1000">
                <a:schemeClr val="bg2">
                  <a:lumMod val="40000"/>
                  <a:lumOff val="60000"/>
                </a:schemeClr>
              </a:gs>
              <a:gs pos="92000">
                <a:schemeClr val="bg2">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pic>
        <p:nvPicPr>
          <p:cNvPr id="15" name="Picture 14" descr="Gerwick Blue Logo Screened_cmyk.png"/>
          <p:cNvPicPr>
            <a:picLocks noChangeAspect="1"/>
          </p:cNvPicPr>
          <p:nvPr userDrawn="1"/>
        </p:nvPicPr>
        <p:blipFill>
          <a:blip r:embed="rId2" cstate="print"/>
          <a:stretch>
            <a:fillRect/>
          </a:stretch>
        </p:blipFill>
        <p:spPr>
          <a:xfrm>
            <a:off x="6870583" y="6166952"/>
            <a:ext cx="1737700" cy="430400"/>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1085735640"/>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quare Image C">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35C965C-76C5-49D2-BBF1-84675E93ECD6}" type="datetime4">
              <a:rPr lang="en-US" smtClean="0"/>
              <a:pPr/>
              <a:t>March 30, 2012</a:t>
            </a:fld>
            <a:endParaRPr lang="da-DK" dirty="0"/>
          </a:p>
        </p:txBody>
      </p:sp>
      <p:sp>
        <p:nvSpPr>
          <p:cNvPr id="4" name="Footer Placeholder 3"/>
          <p:cNvSpPr>
            <a:spLocks noGrp="1"/>
          </p:cNvSpPr>
          <p:nvPr>
            <p:ph type="ftr" sz="quarter" idx="11"/>
          </p:nvPr>
        </p:nvSpPr>
        <p:spPr/>
        <p:txBody>
          <a:bodyPr/>
          <a:lstStyle/>
          <a:p>
            <a:r>
              <a:rPr lang="en-US" smtClean="0"/>
              <a:t>IHNC Presentation for Rice Unversity's SSPEED Center Seminar</a:t>
            </a:r>
            <a:endParaRPr lang="da-DK" dirty="0"/>
          </a:p>
        </p:txBody>
      </p:sp>
      <p:sp>
        <p:nvSpPr>
          <p:cNvPr id="5" name="Slide Number Placeholder 4"/>
          <p:cNvSpPr>
            <a:spLocks noGrp="1"/>
          </p:cNvSpPr>
          <p:nvPr>
            <p:ph type="sldNum" sz="quarter" idx="12"/>
          </p:nvPr>
        </p:nvSpPr>
        <p:spPr/>
        <p:txBody>
          <a:bodyPr/>
          <a:lstStyle/>
          <a:p>
            <a:fld id="{AF54B9EF-527F-4F31-BDA9-861CCA0FE377}" type="slidenum">
              <a:rPr lang="da-DK" smtClean="0"/>
              <a:pPr/>
              <a:t>‹#›</a:t>
            </a:fld>
            <a:endParaRPr lang="da-DK" dirty="0"/>
          </a:p>
        </p:txBody>
      </p:sp>
      <p:sp>
        <p:nvSpPr>
          <p:cNvPr id="17" name="Rectangle 10"/>
          <p:cNvSpPr/>
          <p:nvPr userDrawn="1"/>
        </p:nvSpPr>
        <p:spPr>
          <a:xfrm>
            <a:off x="3856294" y="4855631"/>
            <a:ext cx="1512425" cy="1613187"/>
          </a:xfrm>
          <a:custGeom>
            <a:avLst/>
            <a:gdLst>
              <a:gd name="connsiteX0" fmla="*/ 0 w 2762491"/>
              <a:gd name="connsiteY0" fmla="*/ 0 h 5147590"/>
              <a:gd name="connsiteX1" fmla="*/ 2762491 w 2762491"/>
              <a:gd name="connsiteY1" fmla="*/ 0 h 5147590"/>
              <a:gd name="connsiteX2" fmla="*/ 2762491 w 2762491"/>
              <a:gd name="connsiteY2" fmla="*/ 5147590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633959 w 2762491"/>
              <a:gd name="connsiteY2" fmla="*/ 4800349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251995 w 2762491"/>
              <a:gd name="connsiteY2" fmla="*/ 4835073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558724 w 2762491"/>
              <a:gd name="connsiteY2" fmla="*/ 5147589 h 5147590"/>
              <a:gd name="connsiteX3" fmla="*/ 0 w 2762491"/>
              <a:gd name="connsiteY3" fmla="*/ 5147590 h 5147590"/>
              <a:gd name="connsiteX4" fmla="*/ 0 w 2762491"/>
              <a:gd name="connsiteY4" fmla="*/ 0 h 5147590"/>
              <a:gd name="connsiteX0" fmla="*/ 0 w 2189545"/>
              <a:gd name="connsiteY0" fmla="*/ 0 h 5147590"/>
              <a:gd name="connsiteX1" fmla="*/ 2189545 w 2189545"/>
              <a:gd name="connsiteY1" fmla="*/ 162046 h 5147590"/>
              <a:gd name="connsiteX2" fmla="*/ 1558724 w 2189545"/>
              <a:gd name="connsiteY2" fmla="*/ 5147589 h 5147590"/>
              <a:gd name="connsiteX3" fmla="*/ 0 w 2189545"/>
              <a:gd name="connsiteY3" fmla="*/ 5147590 h 5147590"/>
              <a:gd name="connsiteX4" fmla="*/ 0 w 2189545"/>
              <a:gd name="connsiteY4" fmla="*/ 0 h 5147590"/>
              <a:gd name="connsiteX0" fmla="*/ 0 w 2762492"/>
              <a:gd name="connsiteY0" fmla="*/ 0 h 5147590"/>
              <a:gd name="connsiteX1" fmla="*/ 2762492 w 2762492"/>
              <a:gd name="connsiteY1" fmla="*/ 5788 h 5147590"/>
              <a:gd name="connsiteX2" fmla="*/ 1558724 w 2762492"/>
              <a:gd name="connsiteY2" fmla="*/ 5147589 h 5147590"/>
              <a:gd name="connsiteX3" fmla="*/ 0 w 2762492"/>
              <a:gd name="connsiteY3" fmla="*/ 5147590 h 5147590"/>
              <a:gd name="connsiteX4" fmla="*/ 0 w 2762492"/>
              <a:gd name="connsiteY4" fmla="*/ 0 h 5147590"/>
              <a:gd name="connsiteX0" fmla="*/ 1163256 w 2762492"/>
              <a:gd name="connsiteY0" fmla="*/ 52086 h 5141802"/>
              <a:gd name="connsiteX1" fmla="*/ 2762492 w 2762492"/>
              <a:gd name="connsiteY1" fmla="*/ 0 h 5141802"/>
              <a:gd name="connsiteX2" fmla="*/ 1558724 w 2762492"/>
              <a:gd name="connsiteY2" fmla="*/ 5141801 h 5141802"/>
              <a:gd name="connsiteX3" fmla="*/ 0 w 2762492"/>
              <a:gd name="connsiteY3" fmla="*/ 5141802 h 5141802"/>
              <a:gd name="connsiteX4" fmla="*/ 1163256 w 2762492"/>
              <a:gd name="connsiteY4" fmla="*/ 52086 h 5141802"/>
              <a:gd name="connsiteX0" fmla="*/ 0 w 2762492"/>
              <a:gd name="connsiteY0" fmla="*/ 5141802 h 5141802"/>
              <a:gd name="connsiteX1" fmla="*/ 2762492 w 2762492"/>
              <a:gd name="connsiteY1" fmla="*/ 0 h 5141802"/>
              <a:gd name="connsiteX2" fmla="*/ 1558724 w 2762492"/>
              <a:gd name="connsiteY2" fmla="*/ 5141801 h 5141802"/>
              <a:gd name="connsiteX3" fmla="*/ 0 w 2762492"/>
              <a:gd name="connsiteY3" fmla="*/ 5141802 h 5141802"/>
              <a:gd name="connsiteX0" fmla="*/ 0 w 2033287"/>
              <a:gd name="connsiteY0" fmla="*/ 4968182 h 5141801"/>
              <a:gd name="connsiteX1" fmla="*/ 2033287 w 2033287"/>
              <a:gd name="connsiteY1" fmla="*/ 0 h 5141801"/>
              <a:gd name="connsiteX2" fmla="*/ 829519 w 2033287"/>
              <a:gd name="connsiteY2" fmla="*/ 5141801 h 5141801"/>
              <a:gd name="connsiteX3" fmla="*/ 0 w 2033287"/>
              <a:gd name="connsiteY3" fmla="*/ 4968182 h 5141801"/>
              <a:gd name="connsiteX0" fmla="*/ 0 w 2513636"/>
              <a:gd name="connsiteY0" fmla="*/ 5153377 h 5153377"/>
              <a:gd name="connsiteX1" fmla="*/ 2513636 w 2513636"/>
              <a:gd name="connsiteY1" fmla="*/ 0 h 5153377"/>
              <a:gd name="connsiteX2" fmla="*/ 1309868 w 2513636"/>
              <a:gd name="connsiteY2" fmla="*/ 5141801 h 5153377"/>
              <a:gd name="connsiteX3" fmla="*/ 0 w 2513636"/>
              <a:gd name="connsiteY3" fmla="*/ 5153377 h 5153377"/>
              <a:gd name="connsiteX0" fmla="*/ 0 w 2513636"/>
              <a:gd name="connsiteY0" fmla="*/ 5159164 h 5159164"/>
              <a:gd name="connsiteX1" fmla="*/ 2513636 w 2513636"/>
              <a:gd name="connsiteY1" fmla="*/ 0 h 5159164"/>
              <a:gd name="connsiteX2" fmla="*/ 1309868 w 2513636"/>
              <a:gd name="connsiteY2" fmla="*/ 5147588 h 5159164"/>
              <a:gd name="connsiteX3" fmla="*/ 0 w 2513636"/>
              <a:gd name="connsiteY3" fmla="*/ 5159164 h 5159164"/>
              <a:gd name="connsiteX0" fmla="*/ 0 w 1309868"/>
              <a:gd name="connsiteY0" fmla="*/ 4765625 h 4765625"/>
              <a:gd name="connsiteX1" fmla="*/ 1075301 w 1309868"/>
              <a:gd name="connsiteY1" fmla="*/ 0 h 4765625"/>
              <a:gd name="connsiteX2" fmla="*/ 1309868 w 1309868"/>
              <a:gd name="connsiteY2" fmla="*/ 4754049 h 4765625"/>
              <a:gd name="connsiteX3" fmla="*/ 0 w 1309868"/>
              <a:gd name="connsiteY3" fmla="*/ 4765625 h 4765625"/>
              <a:gd name="connsiteX0" fmla="*/ 0 w 2777799"/>
              <a:gd name="connsiteY0" fmla="*/ 5058138 h 5058138"/>
              <a:gd name="connsiteX1" fmla="*/ 1075301 w 2777799"/>
              <a:gd name="connsiteY1" fmla="*/ 292513 h 5058138"/>
              <a:gd name="connsiteX2" fmla="*/ 2777799 w 2777799"/>
              <a:gd name="connsiteY2" fmla="*/ 0 h 5058138"/>
              <a:gd name="connsiteX3" fmla="*/ 0 w 2777799"/>
              <a:gd name="connsiteY3" fmla="*/ 5058138 h 5058138"/>
              <a:gd name="connsiteX0" fmla="*/ 0 w 2777799"/>
              <a:gd name="connsiteY0" fmla="*/ 5060780 h 5060780"/>
              <a:gd name="connsiteX1" fmla="*/ 1057543 w 2777799"/>
              <a:gd name="connsiteY1" fmla="*/ 0 h 5060780"/>
              <a:gd name="connsiteX2" fmla="*/ 2777799 w 2777799"/>
              <a:gd name="connsiteY2" fmla="*/ 2642 h 5060780"/>
              <a:gd name="connsiteX3" fmla="*/ 0 w 2777799"/>
              <a:gd name="connsiteY3" fmla="*/ 5060780 h 5060780"/>
              <a:gd name="connsiteX0" fmla="*/ 806966 w 1720256"/>
              <a:gd name="connsiteY0" fmla="*/ 1860380 h 1860380"/>
              <a:gd name="connsiteX1" fmla="*/ 0 w 1720256"/>
              <a:gd name="connsiteY1" fmla="*/ 0 h 1860380"/>
              <a:gd name="connsiteX2" fmla="*/ 1720256 w 1720256"/>
              <a:gd name="connsiteY2" fmla="*/ 2642 h 1860380"/>
              <a:gd name="connsiteX3" fmla="*/ 806966 w 1720256"/>
              <a:gd name="connsiteY3" fmla="*/ 1860380 h 1860380"/>
              <a:gd name="connsiteX0" fmla="*/ 262410 w 1720256"/>
              <a:gd name="connsiteY0" fmla="*/ 2919464 h 2919464"/>
              <a:gd name="connsiteX1" fmla="*/ 0 w 1720256"/>
              <a:gd name="connsiteY1" fmla="*/ 0 h 2919464"/>
              <a:gd name="connsiteX2" fmla="*/ 1720256 w 1720256"/>
              <a:gd name="connsiteY2" fmla="*/ 2642 h 2919464"/>
              <a:gd name="connsiteX3" fmla="*/ 262410 w 1720256"/>
              <a:gd name="connsiteY3" fmla="*/ 2919464 h 2919464"/>
              <a:gd name="connsiteX0" fmla="*/ 2597872 w 4055718"/>
              <a:gd name="connsiteY0" fmla="*/ 2916822 h 2916822"/>
              <a:gd name="connsiteX1" fmla="*/ 0 w 4055718"/>
              <a:gd name="connsiteY1" fmla="*/ 5910 h 2916822"/>
              <a:gd name="connsiteX2" fmla="*/ 4055718 w 4055718"/>
              <a:gd name="connsiteY2" fmla="*/ 0 h 2916822"/>
              <a:gd name="connsiteX3" fmla="*/ 2597872 w 4055718"/>
              <a:gd name="connsiteY3" fmla="*/ 2916822 h 2916822"/>
              <a:gd name="connsiteX0" fmla="*/ 3078960 w 4055718"/>
              <a:gd name="connsiteY0" fmla="*/ 1899089 h 1899089"/>
              <a:gd name="connsiteX1" fmla="*/ 0 w 4055718"/>
              <a:gd name="connsiteY1" fmla="*/ 5910 h 1899089"/>
              <a:gd name="connsiteX2" fmla="*/ 4055718 w 4055718"/>
              <a:gd name="connsiteY2" fmla="*/ 0 h 1899089"/>
              <a:gd name="connsiteX3" fmla="*/ 3078960 w 4055718"/>
              <a:gd name="connsiteY3" fmla="*/ 1899089 h 1899089"/>
              <a:gd name="connsiteX0" fmla="*/ 3078960 w 3959500"/>
              <a:gd name="connsiteY0" fmla="*/ 1893179 h 1893179"/>
              <a:gd name="connsiteX1" fmla="*/ 0 w 3959500"/>
              <a:gd name="connsiteY1" fmla="*/ 0 h 1893179"/>
              <a:gd name="connsiteX2" fmla="*/ 3959500 w 3959500"/>
              <a:gd name="connsiteY2" fmla="*/ 2642 h 1893179"/>
              <a:gd name="connsiteX3" fmla="*/ 3078960 w 3959500"/>
              <a:gd name="connsiteY3" fmla="*/ 1893179 h 1893179"/>
              <a:gd name="connsiteX0" fmla="*/ 3140191 w 3959500"/>
              <a:gd name="connsiteY0" fmla="*/ 1790551 h 1790551"/>
              <a:gd name="connsiteX1" fmla="*/ 0 w 3959500"/>
              <a:gd name="connsiteY1" fmla="*/ 0 h 1790551"/>
              <a:gd name="connsiteX2" fmla="*/ 3959500 w 3959500"/>
              <a:gd name="connsiteY2" fmla="*/ 2642 h 1790551"/>
              <a:gd name="connsiteX3" fmla="*/ 3140191 w 3959500"/>
              <a:gd name="connsiteY3" fmla="*/ 1790551 h 1790551"/>
              <a:gd name="connsiteX0" fmla="*/ 3140191 w 3950753"/>
              <a:gd name="connsiteY0" fmla="*/ 1790551 h 1790551"/>
              <a:gd name="connsiteX1" fmla="*/ 0 w 3950753"/>
              <a:gd name="connsiteY1" fmla="*/ 0 h 1790551"/>
              <a:gd name="connsiteX2" fmla="*/ 3950753 w 3950753"/>
              <a:gd name="connsiteY2" fmla="*/ 2642 h 1790551"/>
              <a:gd name="connsiteX3" fmla="*/ 3140191 w 3950753"/>
              <a:gd name="connsiteY3" fmla="*/ 1790551 h 1790551"/>
              <a:gd name="connsiteX0" fmla="*/ 3070214 w 3880776"/>
              <a:gd name="connsiteY0" fmla="*/ 1787909 h 1787909"/>
              <a:gd name="connsiteX1" fmla="*/ 0 w 3880776"/>
              <a:gd name="connsiteY1" fmla="*/ 91434 h 1787909"/>
              <a:gd name="connsiteX2" fmla="*/ 3880776 w 3880776"/>
              <a:gd name="connsiteY2" fmla="*/ 0 h 1787909"/>
              <a:gd name="connsiteX3" fmla="*/ 3070214 w 3880776"/>
              <a:gd name="connsiteY3" fmla="*/ 1787909 h 1787909"/>
              <a:gd name="connsiteX0" fmla="*/ 3070214 w 3880776"/>
              <a:gd name="connsiteY0" fmla="*/ 1799103 h 1799103"/>
              <a:gd name="connsiteX1" fmla="*/ 0 w 3880776"/>
              <a:gd name="connsiteY1" fmla="*/ 0 h 1799103"/>
              <a:gd name="connsiteX2" fmla="*/ 3880776 w 3880776"/>
              <a:gd name="connsiteY2" fmla="*/ 11194 h 1799103"/>
              <a:gd name="connsiteX3" fmla="*/ 3070214 w 3880776"/>
              <a:gd name="connsiteY3" fmla="*/ 1799103 h 1799103"/>
              <a:gd name="connsiteX0" fmla="*/ 3070214 w 3854535"/>
              <a:gd name="connsiteY0" fmla="*/ 1799103 h 1799103"/>
              <a:gd name="connsiteX1" fmla="*/ 0 w 3854535"/>
              <a:gd name="connsiteY1" fmla="*/ 0 h 1799103"/>
              <a:gd name="connsiteX2" fmla="*/ 3854535 w 3854535"/>
              <a:gd name="connsiteY2" fmla="*/ 11194 h 1799103"/>
              <a:gd name="connsiteX3" fmla="*/ 3070214 w 3854535"/>
              <a:gd name="connsiteY3" fmla="*/ 1799103 h 1799103"/>
              <a:gd name="connsiteX0" fmla="*/ 3070214 w 3933258"/>
              <a:gd name="connsiteY0" fmla="*/ 1799103 h 1799103"/>
              <a:gd name="connsiteX1" fmla="*/ 0 w 3933258"/>
              <a:gd name="connsiteY1" fmla="*/ 0 h 1799103"/>
              <a:gd name="connsiteX2" fmla="*/ 3933258 w 3933258"/>
              <a:gd name="connsiteY2" fmla="*/ 2641 h 1799103"/>
              <a:gd name="connsiteX3" fmla="*/ 3070214 w 3933258"/>
              <a:gd name="connsiteY3" fmla="*/ 1799103 h 1799103"/>
              <a:gd name="connsiteX0" fmla="*/ 3017732 w 3880776"/>
              <a:gd name="connsiteY0" fmla="*/ 1796462 h 1796462"/>
              <a:gd name="connsiteX1" fmla="*/ 0 w 3880776"/>
              <a:gd name="connsiteY1" fmla="*/ 5911 h 1796462"/>
              <a:gd name="connsiteX2" fmla="*/ 3880776 w 3880776"/>
              <a:gd name="connsiteY2" fmla="*/ 0 h 1796462"/>
              <a:gd name="connsiteX3" fmla="*/ 3017732 w 3880776"/>
              <a:gd name="connsiteY3" fmla="*/ 1796462 h 1796462"/>
              <a:gd name="connsiteX0" fmla="*/ 3245155 w 4108199"/>
              <a:gd name="connsiteY0" fmla="*/ 2945121 h 2945121"/>
              <a:gd name="connsiteX1" fmla="*/ 0 w 4108199"/>
              <a:gd name="connsiteY1" fmla="*/ 0 h 2945121"/>
              <a:gd name="connsiteX2" fmla="*/ 4108199 w 4108199"/>
              <a:gd name="connsiteY2" fmla="*/ 1148659 h 2945121"/>
              <a:gd name="connsiteX3" fmla="*/ 3245155 w 4108199"/>
              <a:gd name="connsiteY3" fmla="*/ 2945121 h 2945121"/>
              <a:gd name="connsiteX0" fmla="*/ 3245155 w 4309381"/>
              <a:gd name="connsiteY0" fmla="*/ 2945121 h 2945121"/>
              <a:gd name="connsiteX1" fmla="*/ 0 w 4309381"/>
              <a:gd name="connsiteY1" fmla="*/ 0 h 2945121"/>
              <a:gd name="connsiteX2" fmla="*/ 4309381 w 4309381"/>
              <a:gd name="connsiteY2" fmla="*/ 866431 h 2945121"/>
              <a:gd name="connsiteX3" fmla="*/ 3245155 w 4309381"/>
              <a:gd name="connsiteY3" fmla="*/ 2945121 h 2945121"/>
              <a:gd name="connsiteX0" fmla="*/ 5291963 w 5291963"/>
              <a:gd name="connsiteY0" fmla="*/ 2047122 h 2047122"/>
              <a:gd name="connsiteX1" fmla="*/ 0 w 5291963"/>
              <a:gd name="connsiteY1" fmla="*/ 0 h 2047122"/>
              <a:gd name="connsiteX2" fmla="*/ 4309381 w 5291963"/>
              <a:gd name="connsiteY2" fmla="*/ 866431 h 2047122"/>
              <a:gd name="connsiteX3" fmla="*/ 5291963 w 5291963"/>
              <a:gd name="connsiteY3" fmla="*/ 2047122 h 2047122"/>
              <a:gd name="connsiteX0" fmla="*/ 5291963 w 5291963"/>
              <a:gd name="connsiteY0" fmla="*/ 2047122 h 2047122"/>
              <a:gd name="connsiteX1" fmla="*/ 0 w 5291963"/>
              <a:gd name="connsiteY1" fmla="*/ 0 h 2047122"/>
              <a:gd name="connsiteX2" fmla="*/ 4344368 w 5291963"/>
              <a:gd name="connsiteY2" fmla="*/ 267765 h 2047122"/>
              <a:gd name="connsiteX3" fmla="*/ 5291963 w 5291963"/>
              <a:gd name="connsiteY3" fmla="*/ 2047122 h 2047122"/>
              <a:gd name="connsiteX0" fmla="*/ 2422934 w 2422934"/>
              <a:gd name="connsiteY0" fmla="*/ 2337903 h 2337903"/>
              <a:gd name="connsiteX1" fmla="*/ 0 w 2422934"/>
              <a:gd name="connsiteY1" fmla="*/ 0 h 2337903"/>
              <a:gd name="connsiteX2" fmla="*/ 1475339 w 2422934"/>
              <a:gd name="connsiteY2" fmla="*/ 558546 h 2337903"/>
              <a:gd name="connsiteX3" fmla="*/ 2422934 w 2422934"/>
              <a:gd name="connsiteY3" fmla="*/ 2337903 h 2337903"/>
              <a:gd name="connsiteX0" fmla="*/ 2317970 w 2317970"/>
              <a:gd name="connsiteY0" fmla="*/ 2594474 h 2594474"/>
              <a:gd name="connsiteX1" fmla="*/ 0 w 2317970"/>
              <a:gd name="connsiteY1" fmla="*/ 0 h 2594474"/>
              <a:gd name="connsiteX2" fmla="*/ 1475339 w 2317970"/>
              <a:gd name="connsiteY2" fmla="*/ 558546 h 2594474"/>
              <a:gd name="connsiteX3" fmla="*/ 2317970 w 2317970"/>
              <a:gd name="connsiteY3" fmla="*/ 2594474 h 2594474"/>
              <a:gd name="connsiteX0" fmla="*/ 3737903 w 3737903"/>
              <a:gd name="connsiteY0" fmla="*/ 2594474 h 2594474"/>
              <a:gd name="connsiteX1" fmla="*/ 0 w 3737903"/>
              <a:gd name="connsiteY1" fmla="*/ 2303728 h 2594474"/>
              <a:gd name="connsiteX2" fmla="*/ 1419933 w 3737903"/>
              <a:gd name="connsiteY2" fmla="*/ 0 h 2594474"/>
              <a:gd name="connsiteX3" fmla="*/ 2895272 w 3737903"/>
              <a:gd name="connsiteY3" fmla="*/ 558546 h 2594474"/>
              <a:gd name="connsiteX4" fmla="*/ 3737903 w 3737903"/>
              <a:gd name="connsiteY4" fmla="*/ 2594474 h 2594474"/>
              <a:gd name="connsiteX0" fmla="*/ 3737903 w 3737903"/>
              <a:gd name="connsiteY0" fmla="*/ 2594474 h 2594474"/>
              <a:gd name="connsiteX1" fmla="*/ 0 w 3737903"/>
              <a:gd name="connsiteY1" fmla="*/ 2303728 h 2594474"/>
              <a:gd name="connsiteX2" fmla="*/ 1419933 w 3737903"/>
              <a:gd name="connsiteY2" fmla="*/ 0 h 2594474"/>
              <a:gd name="connsiteX3" fmla="*/ 2895272 w 3737903"/>
              <a:gd name="connsiteY3" fmla="*/ 558546 h 2594474"/>
              <a:gd name="connsiteX4" fmla="*/ 3737903 w 3737903"/>
              <a:gd name="connsiteY4" fmla="*/ 2594474 h 2594474"/>
              <a:gd name="connsiteX0" fmla="*/ 3737903 w 3737903"/>
              <a:gd name="connsiteY0" fmla="*/ 2594474 h 2594474"/>
              <a:gd name="connsiteX1" fmla="*/ 0 w 3737903"/>
              <a:gd name="connsiteY1" fmla="*/ 2303728 h 2594474"/>
              <a:gd name="connsiteX2" fmla="*/ 1419933 w 3737903"/>
              <a:gd name="connsiteY2" fmla="*/ 0 h 2594474"/>
              <a:gd name="connsiteX3" fmla="*/ 2895272 w 3737903"/>
              <a:gd name="connsiteY3" fmla="*/ 558546 h 2594474"/>
              <a:gd name="connsiteX4" fmla="*/ 3737903 w 3737903"/>
              <a:gd name="connsiteY4" fmla="*/ 2594474 h 2594474"/>
              <a:gd name="connsiteX0" fmla="*/ 3825373 w 3825373"/>
              <a:gd name="connsiteY0" fmla="*/ 2594474 h 2594508"/>
              <a:gd name="connsiteX1" fmla="*/ 0 w 3825373"/>
              <a:gd name="connsiteY1" fmla="*/ 2594508 h 2594508"/>
              <a:gd name="connsiteX2" fmla="*/ 1507403 w 3825373"/>
              <a:gd name="connsiteY2" fmla="*/ 0 h 2594508"/>
              <a:gd name="connsiteX3" fmla="*/ 2982742 w 3825373"/>
              <a:gd name="connsiteY3" fmla="*/ 558546 h 2594508"/>
              <a:gd name="connsiteX4" fmla="*/ 3825373 w 3825373"/>
              <a:gd name="connsiteY4" fmla="*/ 2594474 h 2594508"/>
              <a:gd name="connsiteX0" fmla="*/ 3825373 w 3825373"/>
              <a:gd name="connsiteY0" fmla="*/ 3107616 h 3107650"/>
              <a:gd name="connsiteX1" fmla="*/ 0 w 3825373"/>
              <a:gd name="connsiteY1" fmla="*/ 3107650 h 3107650"/>
              <a:gd name="connsiteX2" fmla="*/ 107875 w 3825373"/>
              <a:gd name="connsiteY2" fmla="*/ 0 h 3107650"/>
              <a:gd name="connsiteX3" fmla="*/ 2982742 w 3825373"/>
              <a:gd name="connsiteY3" fmla="*/ 1071688 h 3107650"/>
              <a:gd name="connsiteX4" fmla="*/ 3825373 w 3825373"/>
              <a:gd name="connsiteY4" fmla="*/ 3107616 h 3107650"/>
              <a:gd name="connsiteX0" fmla="*/ 3825373 w 3825373"/>
              <a:gd name="connsiteY0" fmla="*/ 3150378 h 3150412"/>
              <a:gd name="connsiteX1" fmla="*/ 0 w 3825373"/>
              <a:gd name="connsiteY1" fmla="*/ 3150412 h 3150412"/>
              <a:gd name="connsiteX2" fmla="*/ 46647 w 3825373"/>
              <a:gd name="connsiteY2" fmla="*/ 0 h 3150412"/>
              <a:gd name="connsiteX3" fmla="*/ 2982742 w 3825373"/>
              <a:gd name="connsiteY3" fmla="*/ 1114450 h 3150412"/>
              <a:gd name="connsiteX4" fmla="*/ 3825373 w 3825373"/>
              <a:gd name="connsiteY4" fmla="*/ 3150378 h 3150412"/>
              <a:gd name="connsiteX0" fmla="*/ 1656106 w 2982743"/>
              <a:gd name="connsiteY0" fmla="*/ 3150378 h 3150412"/>
              <a:gd name="connsiteX1" fmla="*/ 0 w 2982743"/>
              <a:gd name="connsiteY1" fmla="*/ 3150412 h 3150412"/>
              <a:gd name="connsiteX2" fmla="*/ 46647 w 2982743"/>
              <a:gd name="connsiteY2" fmla="*/ 0 h 3150412"/>
              <a:gd name="connsiteX3" fmla="*/ 2982742 w 2982743"/>
              <a:gd name="connsiteY3" fmla="*/ 1114450 h 3150412"/>
              <a:gd name="connsiteX4" fmla="*/ 1656106 w 2982743"/>
              <a:gd name="connsiteY4" fmla="*/ 3150378 h 3150412"/>
              <a:gd name="connsiteX0" fmla="*/ 1656106 w 2982741"/>
              <a:gd name="connsiteY0" fmla="*/ 3184588 h 3184622"/>
              <a:gd name="connsiteX1" fmla="*/ 0 w 2982741"/>
              <a:gd name="connsiteY1" fmla="*/ 3184622 h 3184622"/>
              <a:gd name="connsiteX2" fmla="*/ 46647 w 2982741"/>
              <a:gd name="connsiteY2" fmla="*/ 0 h 3184622"/>
              <a:gd name="connsiteX3" fmla="*/ 2982742 w 2982741"/>
              <a:gd name="connsiteY3" fmla="*/ 1148660 h 3184622"/>
              <a:gd name="connsiteX4" fmla="*/ 1656106 w 2982741"/>
              <a:gd name="connsiteY4" fmla="*/ 3184588 h 3184622"/>
              <a:gd name="connsiteX0" fmla="*/ 1656106 w 2737826"/>
              <a:gd name="connsiteY0" fmla="*/ 3184588 h 3184622"/>
              <a:gd name="connsiteX1" fmla="*/ 0 w 2737826"/>
              <a:gd name="connsiteY1" fmla="*/ 3184622 h 3184622"/>
              <a:gd name="connsiteX2" fmla="*/ 46647 w 2737826"/>
              <a:gd name="connsiteY2" fmla="*/ 0 h 3184622"/>
              <a:gd name="connsiteX3" fmla="*/ 2737826 w 2737826"/>
              <a:gd name="connsiteY3" fmla="*/ 1319708 h 3184622"/>
              <a:gd name="connsiteX4" fmla="*/ 1656106 w 2737826"/>
              <a:gd name="connsiteY4" fmla="*/ 3184588 h 3184622"/>
              <a:gd name="connsiteX0" fmla="*/ 1656106 w 2982742"/>
              <a:gd name="connsiteY0" fmla="*/ 3184588 h 3184622"/>
              <a:gd name="connsiteX1" fmla="*/ 0 w 2982742"/>
              <a:gd name="connsiteY1" fmla="*/ 3184622 h 3184622"/>
              <a:gd name="connsiteX2" fmla="*/ 46647 w 2982742"/>
              <a:gd name="connsiteY2" fmla="*/ 0 h 3184622"/>
              <a:gd name="connsiteX3" fmla="*/ 2982742 w 2982742"/>
              <a:gd name="connsiteY3" fmla="*/ 1140107 h 3184622"/>
              <a:gd name="connsiteX4" fmla="*/ 1656106 w 2982742"/>
              <a:gd name="connsiteY4" fmla="*/ 3184588 h 3184622"/>
              <a:gd name="connsiteX0" fmla="*/ 1656106 w 2982742"/>
              <a:gd name="connsiteY0" fmla="*/ 3090512 h 3090546"/>
              <a:gd name="connsiteX1" fmla="*/ 0 w 2982742"/>
              <a:gd name="connsiteY1" fmla="*/ 3090546 h 3090546"/>
              <a:gd name="connsiteX2" fmla="*/ 230334 w 2982742"/>
              <a:gd name="connsiteY2" fmla="*/ 0 h 3090546"/>
              <a:gd name="connsiteX3" fmla="*/ 2982742 w 2982742"/>
              <a:gd name="connsiteY3" fmla="*/ 1046031 h 3090546"/>
              <a:gd name="connsiteX4" fmla="*/ 1656106 w 2982742"/>
              <a:gd name="connsiteY4" fmla="*/ 3090512 h 3090546"/>
              <a:gd name="connsiteX0" fmla="*/ 1758159 w 3084795"/>
              <a:gd name="connsiteY0" fmla="*/ 4715463 h 4715497"/>
              <a:gd name="connsiteX1" fmla="*/ 102053 w 3084795"/>
              <a:gd name="connsiteY1" fmla="*/ 4715497 h 4715497"/>
              <a:gd name="connsiteX2" fmla="*/ 0 w 3084795"/>
              <a:gd name="connsiteY2" fmla="*/ 0 h 4715497"/>
              <a:gd name="connsiteX3" fmla="*/ 3084795 w 3084795"/>
              <a:gd name="connsiteY3" fmla="*/ 2670982 h 4715497"/>
              <a:gd name="connsiteX4" fmla="*/ 1758159 w 3084795"/>
              <a:gd name="connsiteY4" fmla="*/ 4715463 h 4715497"/>
              <a:gd name="connsiteX0" fmla="*/ 1758159 w 2516238"/>
              <a:gd name="connsiteY0" fmla="*/ 4715463 h 4715497"/>
              <a:gd name="connsiteX1" fmla="*/ 102053 w 2516238"/>
              <a:gd name="connsiteY1" fmla="*/ 4715497 h 4715497"/>
              <a:gd name="connsiteX2" fmla="*/ 0 w 2516238"/>
              <a:gd name="connsiteY2" fmla="*/ 0 h 4715497"/>
              <a:gd name="connsiteX3" fmla="*/ 2516238 w 2516238"/>
              <a:gd name="connsiteY3" fmla="*/ 19746 h 4715497"/>
              <a:gd name="connsiteX4" fmla="*/ 1758159 w 2516238"/>
              <a:gd name="connsiteY4" fmla="*/ 4715463 h 4715497"/>
              <a:gd name="connsiteX0" fmla="*/ 1766906 w 2524985"/>
              <a:gd name="connsiteY0" fmla="*/ 4706910 h 4706944"/>
              <a:gd name="connsiteX1" fmla="*/ 110800 w 2524985"/>
              <a:gd name="connsiteY1" fmla="*/ 4706944 h 4706944"/>
              <a:gd name="connsiteX2" fmla="*/ 0 w 2524985"/>
              <a:gd name="connsiteY2" fmla="*/ 0 h 4706944"/>
              <a:gd name="connsiteX3" fmla="*/ 2524985 w 2524985"/>
              <a:gd name="connsiteY3" fmla="*/ 11193 h 4706944"/>
              <a:gd name="connsiteX4" fmla="*/ 1766906 w 2524985"/>
              <a:gd name="connsiteY4" fmla="*/ 4706910 h 4706944"/>
              <a:gd name="connsiteX0" fmla="*/ 2335463 w 2524985"/>
              <a:gd name="connsiteY0" fmla="*/ 4527310 h 4706944"/>
              <a:gd name="connsiteX1" fmla="*/ 110800 w 2524985"/>
              <a:gd name="connsiteY1" fmla="*/ 4706944 h 4706944"/>
              <a:gd name="connsiteX2" fmla="*/ 0 w 2524985"/>
              <a:gd name="connsiteY2" fmla="*/ 0 h 4706944"/>
              <a:gd name="connsiteX3" fmla="*/ 2524985 w 2524985"/>
              <a:gd name="connsiteY3" fmla="*/ 11193 h 4706944"/>
              <a:gd name="connsiteX4" fmla="*/ 2335463 w 2524985"/>
              <a:gd name="connsiteY4" fmla="*/ 4527310 h 4706944"/>
              <a:gd name="connsiteX0" fmla="*/ 2335463 w 2524985"/>
              <a:gd name="connsiteY0" fmla="*/ 4527310 h 4852335"/>
              <a:gd name="connsiteX1" fmla="*/ 1877703 w 2524985"/>
              <a:gd name="connsiteY1" fmla="*/ 4852335 h 4852335"/>
              <a:gd name="connsiteX2" fmla="*/ 0 w 2524985"/>
              <a:gd name="connsiteY2" fmla="*/ 0 h 4852335"/>
              <a:gd name="connsiteX3" fmla="*/ 2524985 w 2524985"/>
              <a:gd name="connsiteY3" fmla="*/ 11193 h 4852335"/>
              <a:gd name="connsiteX4" fmla="*/ 2335463 w 2524985"/>
              <a:gd name="connsiteY4" fmla="*/ 4527310 h 4852335"/>
              <a:gd name="connsiteX0" fmla="*/ 2632862 w 2822384"/>
              <a:gd name="connsiteY0" fmla="*/ 4527310 h 4852335"/>
              <a:gd name="connsiteX1" fmla="*/ 2175102 w 2822384"/>
              <a:gd name="connsiteY1" fmla="*/ 4852335 h 4852335"/>
              <a:gd name="connsiteX2" fmla="*/ 0 w 2822384"/>
              <a:gd name="connsiteY2" fmla="*/ 0 h 4852335"/>
              <a:gd name="connsiteX3" fmla="*/ 2822384 w 2822384"/>
              <a:gd name="connsiteY3" fmla="*/ 11193 h 4852335"/>
              <a:gd name="connsiteX4" fmla="*/ 2632862 w 2822384"/>
              <a:gd name="connsiteY4" fmla="*/ 4527310 h 4852335"/>
              <a:gd name="connsiteX0" fmla="*/ 2632862 w 2822384"/>
              <a:gd name="connsiteY0" fmla="*/ 4527310 h 4852335"/>
              <a:gd name="connsiteX1" fmla="*/ 2166355 w 2822384"/>
              <a:gd name="connsiteY1" fmla="*/ 4852335 h 4852335"/>
              <a:gd name="connsiteX2" fmla="*/ 0 w 2822384"/>
              <a:gd name="connsiteY2" fmla="*/ 0 h 4852335"/>
              <a:gd name="connsiteX3" fmla="*/ 2822384 w 2822384"/>
              <a:gd name="connsiteY3" fmla="*/ 11193 h 4852335"/>
              <a:gd name="connsiteX4" fmla="*/ 2632862 w 2822384"/>
              <a:gd name="connsiteY4" fmla="*/ 4527310 h 4852335"/>
              <a:gd name="connsiteX0" fmla="*/ 2632862 w 2822384"/>
              <a:gd name="connsiteY0" fmla="*/ 4527310 h 4826678"/>
              <a:gd name="connsiteX1" fmla="*/ 2166355 w 2822384"/>
              <a:gd name="connsiteY1" fmla="*/ 4826678 h 4826678"/>
              <a:gd name="connsiteX2" fmla="*/ 0 w 2822384"/>
              <a:gd name="connsiteY2" fmla="*/ 0 h 4826678"/>
              <a:gd name="connsiteX3" fmla="*/ 2822384 w 2822384"/>
              <a:gd name="connsiteY3" fmla="*/ 11193 h 4826678"/>
              <a:gd name="connsiteX4" fmla="*/ 2632862 w 2822384"/>
              <a:gd name="connsiteY4" fmla="*/ 4527310 h 4826678"/>
              <a:gd name="connsiteX0" fmla="*/ 2632862 w 2822384"/>
              <a:gd name="connsiteY0" fmla="*/ 4527310 h 4920753"/>
              <a:gd name="connsiteX1" fmla="*/ 2052643 w 2822384"/>
              <a:gd name="connsiteY1" fmla="*/ 4920753 h 4920753"/>
              <a:gd name="connsiteX2" fmla="*/ 0 w 2822384"/>
              <a:gd name="connsiteY2" fmla="*/ 0 h 4920753"/>
              <a:gd name="connsiteX3" fmla="*/ 2822384 w 2822384"/>
              <a:gd name="connsiteY3" fmla="*/ 11193 h 4920753"/>
              <a:gd name="connsiteX4" fmla="*/ 2632862 w 2822384"/>
              <a:gd name="connsiteY4" fmla="*/ 4527310 h 4920753"/>
              <a:gd name="connsiteX0" fmla="*/ 2632862 w 2822384"/>
              <a:gd name="connsiteY0" fmla="*/ 4527310 h 4895096"/>
              <a:gd name="connsiteX1" fmla="*/ 2078884 w 2822384"/>
              <a:gd name="connsiteY1" fmla="*/ 4895096 h 4895096"/>
              <a:gd name="connsiteX2" fmla="*/ 0 w 2822384"/>
              <a:gd name="connsiteY2" fmla="*/ 0 h 4895096"/>
              <a:gd name="connsiteX3" fmla="*/ 2822384 w 2822384"/>
              <a:gd name="connsiteY3" fmla="*/ 11193 h 4895096"/>
              <a:gd name="connsiteX4" fmla="*/ 2632862 w 2822384"/>
              <a:gd name="connsiteY4" fmla="*/ 4527310 h 4895096"/>
              <a:gd name="connsiteX0" fmla="*/ 2632862 w 6364937"/>
              <a:gd name="connsiteY0" fmla="*/ 5970021 h 6337807"/>
              <a:gd name="connsiteX1" fmla="*/ 2078884 w 6364937"/>
              <a:gd name="connsiteY1" fmla="*/ 6337807 h 6337807"/>
              <a:gd name="connsiteX2" fmla="*/ 0 w 6364937"/>
              <a:gd name="connsiteY2" fmla="*/ 1442711 h 6337807"/>
              <a:gd name="connsiteX3" fmla="*/ 6364937 w 6364937"/>
              <a:gd name="connsiteY3" fmla="*/ 0 h 6337807"/>
              <a:gd name="connsiteX4" fmla="*/ 2632862 w 6364937"/>
              <a:gd name="connsiteY4" fmla="*/ 5970021 h 6337807"/>
              <a:gd name="connsiteX0" fmla="*/ 553978 w 4286053"/>
              <a:gd name="connsiteY0" fmla="*/ 5970021 h 6337807"/>
              <a:gd name="connsiteX1" fmla="*/ 0 w 4286053"/>
              <a:gd name="connsiteY1" fmla="*/ 6337807 h 6337807"/>
              <a:gd name="connsiteX2" fmla="*/ 2390855 w 4286053"/>
              <a:gd name="connsiteY2" fmla="*/ 14464 h 6337807"/>
              <a:gd name="connsiteX3" fmla="*/ 4286053 w 4286053"/>
              <a:gd name="connsiteY3" fmla="*/ 0 h 6337807"/>
              <a:gd name="connsiteX4" fmla="*/ 553978 w 4286053"/>
              <a:gd name="connsiteY4" fmla="*/ 5970021 h 6337807"/>
              <a:gd name="connsiteX0" fmla="*/ 3962413 w 7694488"/>
              <a:gd name="connsiteY0" fmla="*/ 5970021 h 6337807"/>
              <a:gd name="connsiteX1" fmla="*/ 3408435 w 7694488"/>
              <a:gd name="connsiteY1" fmla="*/ 6337807 h 6337807"/>
              <a:gd name="connsiteX2" fmla="*/ 0 w 7694488"/>
              <a:gd name="connsiteY2" fmla="*/ 4273547 h 6337807"/>
              <a:gd name="connsiteX3" fmla="*/ 7694488 w 7694488"/>
              <a:gd name="connsiteY3" fmla="*/ 0 h 6337807"/>
              <a:gd name="connsiteX4" fmla="*/ 3962413 w 7694488"/>
              <a:gd name="connsiteY4" fmla="*/ 5970021 h 6337807"/>
              <a:gd name="connsiteX0" fmla="*/ 3962413 w 7694488"/>
              <a:gd name="connsiteY0" fmla="*/ 5970021 h 7612111"/>
              <a:gd name="connsiteX1" fmla="*/ 1274155 w 7694488"/>
              <a:gd name="connsiteY1" fmla="*/ 7612111 h 7612111"/>
              <a:gd name="connsiteX2" fmla="*/ 0 w 7694488"/>
              <a:gd name="connsiteY2" fmla="*/ 4273547 h 7612111"/>
              <a:gd name="connsiteX3" fmla="*/ 7694488 w 7694488"/>
              <a:gd name="connsiteY3" fmla="*/ 0 h 7612111"/>
              <a:gd name="connsiteX4" fmla="*/ 3962413 w 7694488"/>
              <a:gd name="connsiteY4" fmla="*/ 5970021 h 7612111"/>
              <a:gd name="connsiteX0" fmla="*/ 2073053 w 7694488"/>
              <a:gd name="connsiteY0" fmla="*/ 7603524 h 7612111"/>
              <a:gd name="connsiteX1" fmla="*/ 1274155 w 7694488"/>
              <a:gd name="connsiteY1" fmla="*/ 7612111 h 7612111"/>
              <a:gd name="connsiteX2" fmla="*/ 0 w 7694488"/>
              <a:gd name="connsiteY2" fmla="*/ 4273547 h 7612111"/>
              <a:gd name="connsiteX3" fmla="*/ 7694488 w 7694488"/>
              <a:gd name="connsiteY3" fmla="*/ 0 h 7612111"/>
              <a:gd name="connsiteX4" fmla="*/ 2073053 w 7694488"/>
              <a:gd name="connsiteY4" fmla="*/ 7603524 h 7612111"/>
              <a:gd name="connsiteX0" fmla="*/ 2073053 w 2073053"/>
              <a:gd name="connsiteY0" fmla="*/ 3635222 h 3643809"/>
              <a:gd name="connsiteX1" fmla="*/ 1274155 w 2073053"/>
              <a:gd name="connsiteY1" fmla="*/ 3643809 h 3643809"/>
              <a:gd name="connsiteX2" fmla="*/ 0 w 2073053"/>
              <a:gd name="connsiteY2" fmla="*/ 305245 h 3643809"/>
              <a:gd name="connsiteX3" fmla="*/ 1825219 w 2073053"/>
              <a:gd name="connsiteY3" fmla="*/ 0 h 3643809"/>
              <a:gd name="connsiteX4" fmla="*/ 2073053 w 2073053"/>
              <a:gd name="connsiteY4" fmla="*/ 3635222 h 3643809"/>
              <a:gd name="connsiteX0" fmla="*/ 2720334 w 2720334"/>
              <a:gd name="connsiteY0" fmla="*/ 3652327 h 3652327"/>
              <a:gd name="connsiteX1" fmla="*/ 1274155 w 2720334"/>
              <a:gd name="connsiteY1" fmla="*/ 3643809 h 3652327"/>
              <a:gd name="connsiteX2" fmla="*/ 0 w 2720334"/>
              <a:gd name="connsiteY2" fmla="*/ 305245 h 3652327"/>
              <a:gd name="connsiteX3" fmla="*/ 1825219 w 2720334"/>
              <a:gd name="connsiteY3" fmla="*/ 0 h 3652327"/>
              <a:gd name="connsiteX4" fmla="*/ 2720334 w 2720334"/>
              <a:gd name="connsiteY4" fmla="*/ 3652327 h 3652327"/>
              <a:gd name="connsiteX0" fmla="*/ 2720334 w 2720334"/>
              <a:gd name="connsiteY0" fmla="*/ 3421413 h 3421413"/>
              <a:gd name="connsiteX1" fmla="*/ 1274155 w 2720334"/>
              <a:gd name="connsiteY1" fmla="*/ 3412895 h 3421413"/>
              <a:gd name="connsiteX2" fmla="*/ 0 w 2720334"/>
              <a:gd name="connsiteY2" fmla="*/ 74331 h 3421413"/>
              <a:gd name="connsiteX3" fmla="*/ 2306307 w 2720334"/>
              <a:gd name="connsiteY3" fmla="*/ 0 h 3421413"/>
              <a:gd name="connsiteX4" fmla="*/ 2720334 w 2720334"/>
              <a:gd name="connsiteY4" fmla="*/ 3421413 h 3421413"/>
              <a:gd name="connsiteX0" fmla="*/ 1446179 w 1446179"/>
              <a:gd name="connsiteY0" fmla="*/ 3421413 h 3421413"/>
              <a:gd name="connsiteX1" fmla="*/ 0 w 1446179"/>
              <a:gd name="connsiteY1" fmla="*/ 3412895 h 3421413"/>
              <a:gd name="connsiteX2" fmla="*/ 317807 w 1446179"/>
              <a:gd name="connsiteY2" fmla="*/ 1528234 h 3421413"/>
              <a:gd name="connsiteX3" fmla="*/ 1032152 w 1446179"/>
              <a:gd name="connsiteY3" fmla="*/ 0 h 3421413"/>
              <a:gd name="connsiteX4" fmla="*/ 1446179 w 1446179"/>
              <a:gd name="connsiteY4" fmla="*/ 3421413 h 3421413"/>
              <a:gd name="connsiteX0" fmla="*/ 1446179 w 1446179"/>
              <a:gd name="connsiteY0" fmla="*/ 3421413 h 3421413"/>
              <a:gd name="connsiteX1" fmla="*/ 0 w 1446179"/>
              <a:gd name="connsiteY1" fmla="*/ 3412895 h 3421413"/>
              <a:gd name="connsiteX2" fmla="*/ 1032152 w 1446179"/>
              <a:gd name="connsiteY2" fmla="*/ 0 h 3421413"/>
              <a:gd name="connsiteX3" fmla="*/ 1446179 w 1446179"/>
              <a:gd name="connsiteY3" fmla="*/ 3421413 h 3421413"/>
              <a:gd name="connsiteX0" fmla="*/ 2145942 w 2145942"/>
              <a:gd name="connsiteY0" fmla="*/ 3421413 h 3421413"/>
              <a:gd name="connsiteX1" fmla="*/ 0 w 2145942"/>
              <a:gd name="connsiteY1" fmla="*/ 3412895 h 3421413"/>
              <a:gd name="connsiteX2" fmla="*/ 1731915 w 2145942"/>
              <a:gd name="connsiteY2" fmla="*/ 0 h 3421413"/>
              <a:gd name="connsiteX3" fmla="*/ 2145942 w 2145942"/>
              <a:gd name="connsiteY3" fmla="*/ 3421413 h 3421413"/>
              <a:gd name="connsiteX0" fmla="*/ 2145942 w 2145942"/>
              <a:gd name="connsiteY0" fmla="*/ 2275394 h 2275394"/>
              <a:gd name="connsiteX1" fmla="*/ 0 w 2145942"/>
              <a:gd name="connsiteY1" fmla="*/ 2266876 h 2275394"/>
              <a:gd name="connsiteX2" fmla="*/ 1854374 w 2145942"/>
              <a:gd name="connsiteY2" fmla="*/ 0 h 2275394"/>
              <a:gd name="connsiteX3" fmla="*/ 2145942 w 2145942"/>
              <a:gd name="connsiteY3" fmla="*/ 2275394 h 2275394"/>
              <a:gd name="connsiteX0" fmla="*/ 2145942 w 2145942"/>
              <a:gd name="connsiteY0" fmla="*/ 2206975 h 2206975"/>
              <a:gd name="connsiteX1" fmla="*/ 0 w 2145942"/>
              <a:gd name="connsiteY1" fmla="*/ 2198457 h 2206975"/>
              <a:gd name="connsiteX2" fmla="*/ 1889362 w 2145942"/>
              <a:gd name="connsiteY2" fmla="*/ 0 h 2206975"/>
              <a:gd name="connsiteX3" fmla="*/ 2145942 w 2145942"/>
              <a:gd name="connsiteY3" fmla="*/ 2206975 h 2206975"/>
              <a:gd name="connsiteX0" fmla="*/ 2145942 w 2145942"/>
              <a:gd name="connsiteY0" fmla="*/ 2232632 h 2232632"/>
              <a:gd name="connsiteX1" fmla="*/ 0 w 2145942"/>
              <a:gd name="connsiteY1" fmla="*/ 2224114 h 2232632"/>
              <a:gd name="connsiteX2" fmla="*/ 1871867 w 2145942"/>
              <a:gd name="connsiteY2" fmla="*/ 0 h 2232632"/>
              <a:gd name="connsiteX3" fmla="*/ 2145942 w 2145942"/>
              <a:gd name="connsiteY3" fmla="*/ 2232632 h 2232632"/>
              <a:gd name="connsiteX0" fmla="*/ 2093460 w 2093460"/>
              <a:gd name="connsiteY0" fmla="*/ 1702384 h 2224114"/>
              <a:gd name="connsiteX1" fmla="*/ 0 w 2093460"/>
              <a:gd name="connsiteY1" fmla="*/ 2224114 h 2224114"/>
              <a:gd name="connsiteX2" fmla="*/ 1871867 w 2093460"/>
              <a:gd name="connsiteY2" fmla="*/ 0 h 2224114"/>
              <a:gd name="connsiteX3" fmla="*/ 2093460 w 2093460"/>
              <a:gd name="connsiteY3" fmla="*/ 1702384 h 2224114"/>
              <a:gd name="connsiteX0" fmla="*/ 2285894 w 2285894"/>
              <a:gd name="connsiteY0" fmla="*/ 1702384 h 1787942"/>
              <a:gd name="connsiteX1" fmla="*/ 0 w 2285894"/>
              <a:gd name="connsiteY1" fmla="*/ 1787942 h 1787942"/>
              <a:gd name="connsiteX2" fmla="*/ 2064301 w 2285894"/>
              <a:gd name="connsiteY2" fmla="*/ 0 h 1787942"/>
              <a:gd name="connsiteX3" fmla="*/ 2285894 w 2285894"/>
              <a:gd name="connsiteY3" fmla="*/ 1702384 h 1787942"/>
            </a:gdLst>
            <a:ahLst/>
            <a:cxnLst>
              <a:cxn ang="0">
                <a:pos x="connsiteX0" y="connsiteY0"/>
              </a:cxn>
              <a:cxn ang="0">
                <a:pos x="connsiteX1" y="connsiteY1"/>
              </a:cxn>
              <a:cxn ang="0">
                <a:pos x="connsiteX2" y="connsiteY2"/>
              </a:cxn>
              <a:cxn ang="0">
                <a:pos x="connsiteX3" y="connsiteY3"/>
              </a:cxn>
            </a:cxnLst>
            <a:rect l="l" t="t" r="r" b="b"/>
            <a:pathLst>
              <a:path w="2285894" h="1787942">
                <a:moveTo>
                  <a:pt x="2285894" y="1702384"/>
                </a:moveTo>
                <a:lnTo>
                  <a:pt x="0" y="1787942"/>
                </a:lnTo>
                <a:lnTo>
                  <a:pt x="2064301" y="0"/>
                </a:lnTo>
                <a:lnTo>
                  <a:pt x="2285894" y="1702384"/>
                </a:lnTo>
                <a:close/>
              </a:path>
            </a:pathLst>
          </a:custGeom>
          <a:gradFill flip="none" rotWithShape="1">
            <a:gsLst>
              <a:gs pos="2000">
                <a:schemeClr val="bg2">
                  <a:lumMod val="60000"/>
                  <a:lumOff val="40000"/>
                </a:schemeClr>
              </a:gs>
              <a:gs pos="100000">
                <a:schemeClr val="bg2">
                  <a:lumMod val="20000"/>
                  <a:lumOff val="8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18" name="Rectangle 10"/>
          <p:cNvSpPr/>
          <p:nvPr userDrawn="1"/>
        </p:nvSpPr>
        <p:spPr>
          <a:xfrm>
            <a:off x="7199452" y="289219"/>
            <a:ext cx="1564628" cy="2465656"/>
          </a:xfrm>
          <a:custGeom>
            <a:avLst/>
            <a:gdLst>
              <a:gd name="connsiteX0" fmla="*/ 0 w 2762491"/>
              <a:gd name="connsiteY0" fmla="*/ 0 h 5147590"/>
              <a:gd name="connsiteX1" fmla="*/ 2762491 w 2762491"/>
              <a:gd name="connsiteY1" fmla="*/ 0 h 5147590"/>
              <a:gd name="connsiteX2" fmla="*/ 2762491 w 2762491"/>
              <a:gd name="connsiteY2" fmla="*/ 5147590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633959 w 2762491"/>
              <a:gd name="connsiteY2" fmla="*/ 4800349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251995 w 2762491"/>
              <a:gd name="connsiteY2" fmla="*/ 4835073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558724 w 2762491"/>
              <a:gd name="connsiteY2" fmla="*/ 5147589 h 5147590"/>
              <a:gd name="connsiteX3" fmla="*/ 0 w 2762491"/>
              <a:gd name="connsiteY3" fmla="*/ 5147590 h 5147590"/>
              <a:gd name="connsiteX4" fmla="*/ 0 w 2762491"/>
              <a:gd name="connsiteY4" fmla="*/ 0 h 5147590"/>
              <a:gd name="connsiteX0" fmla="*/ 0 w 2189545"/>
              <a:gd name="connsiteY0" fmla="*/ 0 h 5147590"/>
              <a:gd name="connsiteX1" fmla="*/ 2189545 w 2189545"/>
              <a:gd name="connsiteY1" fmla="*/ 162046 h 5147590"/>
              <a:gd name="connsiteX2" fmla="*/ 1558724 w 2189545"/>
              <a:gd name="connsiteY2" fmla="*/ 5147589 h 5147590"/>
              <a:gd name="connsiteX3" fmla="*/ 0 w 2189545"/>
              <a:gd name="connsiteY3" fmla="*/ 5147590 h 5147590"/>
              <a:gd name="connsiteX4" fmla="*/ 0 w 2189545"/>
              <a:gd name="connsiteY4" fmla="*/ 0 h 5147590"/>
              <a:gd name="connsiteX0" fmla="*/ 0 w 2762492"/>
              <a:gd name="connsiteY0" fmla="*/ 0 h 5147590"/>
              <a:gd name="connsiteX1" fmla="*/ 2762492 w 2762492"/>
              <a:gd name="connsiteY1" fmla="*/ 5788 h 5147590"/>
              <a:gd name="connsiteX2" fmla="*/ 1558724 w 2762492"/>
              <a:gd name="connsiteY2" fmla="*/ 5147589 h 5147590"/>
              <a:gd name="connsiteX3" fmla="*/ 0 w 2762492"/>
              <a:gd name="connsiteY3" fmla="*/ 5147590 h 5147590"/>
              <a:gd name="connsiteX4" fmla="*/ 0 w 2762492"/>
              <a:gd name="connsiteY4" fmla="*/ 0 h 5147590"/>
              <a:gd name="connsiteX0" fmla="*/ 1163256 w 2762492"/>
              <a:gd name="connsiteY0" fmla="*/ 52086 h 5141802"/>
              <a:gd name="connsiteX1" fmla="*/ 2762492 w 2762492"/>
              <a:gd name="connsiteY1" fmla="*/ 0 h 5141802"/>
              <a:gd name="connsiteX2" fmla="*/ 1558724 w 2762492"/>
              <a:gd name="connsiteY2" fmla="*/ 5141801 h 5141802"/>
              <a:gd name="connsiteX3" fmla="*/ 0 w 2762492"/>
              <a:gd name="connsiteY3" fmla="*/ 5141802 h 5141802"/>
              <a:gd name="connsiteX4" fmla="*/ 1163256 w 2762492"/>
              <a:gd name="connsiteY4" fmla="*/ 52086 h 5141802"/>
              <a:gd name="connsiteX0" fmla="*/ 0 w 2762492"/>
              <a:gd name="connsiteY0" fmla="*/ 5141802 h 5141802"/>
              <a:gd name="connsiteX1" fmla="*/ 2762492 w 2762492"/>
              <a:gd name="connsiteY1" fmla="*/ 0 h 5141802"/>
              <a:gd name="connsiteX2" fmla="*/ 1558724 w 2762492"/>
              <a:gd name="connsiteY2" fmla="*/ 5141801 h 5141802"/>
              <a:gd name="connsiteX3" fmla="*/ 0 w 2762492"/>
              <a:gd name="connsiteY3" fmla="*/ 5141802 h 5141802"/>
              <a:gd name="connsiteX0" fmla="*/ 0 w 2033287"/>
              <a:gd name="connsiteY0" fmla="*/ 4968182 h 5141801"/>
              <a:gd name="connsiteX1" fmla="*/ 2033287 w 2033287"/>
              <a:gd name="connsiteY1" fmla="*/ 0 h 5141801"/>
              <a:gd name="connsiteX2" fmla="*/ 829519 w 2033287"/>
              <a:gd name="connsiteY2" fmla="*/ 5141801 h 5141801"/>
              <a:gd name="connsiteX3" fmla="*/ 0 w 2033287"/>
              <a:gd name="connsiteY3" fmla="*/ 4968182 h 5141801"/>
              <a:gd name="connsiteX0" fmla="*/ 0 w 2513636"/>
              <a:gd name="connsiteY0" fmla="*/ 5153377 h 5153377"/>
              <a:gd name="connsiteX1" fmla="*/ 2513636 w 2513636"/>
              <a:gd name="connsiteY1" fmla="*/ 0 h 5153377"/>
              <a:gd name="connsiteX2" fmla="*/ 1309868 w 2513636"/>
              <a:gd name="connsiteY2" fmla="*/ 5141801 h 5153377"/>
              <a:gd name="connsiteX3" fmla="*/ 0 w 2513636"/>
              <a:gd name="connsiteY3" fmla="*/ 5153377 h 5153377"/>
              <a:gd name="connsiteX0" fmla="*/ 0 w 2513636"/>
              <a:gd name="connsiteY0" fmla="*/ 5159164 h 5159164"/>
              <a:gd name="connsiteX1" fmla="*/ 2513636 w 2513636"/>
              <a:gd name="connsiteY1" fmla="*/ 0 h 5159164"/>
              <a:gd name="connsiteX2" fmla="*/ 1309868 w 2513636"/>
              <a:gd name="connsiteY2" fmla="*/ 5147588 h 5159164"/>
              <a:gd name="connsiteX3" fmla="*/ 0 w 2513636"/>
              <a:gd name="connsiteY3" fmla="*/ 5159164 h 5159164"/>
              <a:gd name="connsiteX0" fmla="*/ 0 w 1309868"/>
              <a:gd name="connsiteY0" fmla="*/ 4765625 h 4765625"/>
              <a:gd name="connsiteX1" fmla="*/ 1075301 w 1309868"/>
              <a:gd name="connsiteY1" fmla="*/ 0 h 4765625"/>
              <a:gd name="connsiteX2" fmla="*/ 1309868 w 1309868"/>
              <a:gd name="connsiteY2" fmla="*/ 4754049 h 4765625"/>
              <a:gd name="connsiteX3" fmla="*/ 0 w 1309868"/>
              <a:gd name="connsiteY3" fmla="*/ 4765625 h 4765625"/>
              <a:gd name="connsiteX0" fmla="*/ 0 w 2777799"/>
              <a:gd name="connsiteY0" fmla="*/ 5058138 h 5058138"/>
              <a:gd name="connsiteX1" fmla="*/ 1075301 w 2777799"/>
              <a:gd name="connsiteY1" fmla="*/ 292513 h 5058138"/>
              <a:gd name="connsiteX2" fmla="*/ 2777799 w 2777799"/>
              <a:gd name="connsiteY2" fmla="*/ 0 h 5058138"/>
              <a:gd name="connsiteX3" fmla="*/ 0 w 2777799"/>
              <a:gd name="connsiteY3" fmla="*/ 5058138 h 5058138"/>
              <a:gd name="connsiteX0" fmla="*/ 0 w 2777799"/>
              <a:gd name="connsiteY0" fmla="*/ 5060780 h 5060780"/>
              <a:gd name="connsiteX1" fmla="*/ 1057543 w 2777799"/>
              <a:gd name="connsiteY1" fmla="*/ 0 h 5060780"/>
              <a:gd name="connsiteX2" fmla="*/ 2777799 w 2777799"/>
              <a:gd name="connsiteY2" fmla="*/ 2642 h 5060780"/>
              <a:gd name="connsiteX3" fmla="*/ 0 w 2777799"/>
              <a:gd name="connsiteY3" fmla="*/ 5060780 h 5060780"/>
              <a:gd name="connsiteX0" fmla="*/ 806966 w 1720256"/>
              <a:gd name="connsiteY0" fmla="*/ 1860380 h 1860380"/>
              <a:gd name="connsiteX1" fmla="*/ 0 w 1720256"/>
              <a:gd name="connsiteY1" fmla="*/ 0 h 1860380"/>
              <a:gd name="connsiteX2" fmla="*/ 1720256 w 1720256"/>
              <a:gd name="connsiteY2" fmla="*/ 2642 h 1860380"/>
              <a:gd name="connsiteX3" fmla="*/ 806966 w 1720256"/>
              <a:gd name="connsiteY3" fmla="*/ 1860380 h 1860380"/>
              <a:gd name="connsiteX0" fmla="*/ 262410 w 1720256"/>
              <a:gd name="connsiteY0" fmla="*/ 2919464 h 2919464"/>
              <a:gd name="connsiteX1" fmla="*/ 0 w 1720256"/>
              <a:gd name="connsiteY1" fmla="*/ 0 h 2919464"/>
              <a:gd name="connsiteX2" fmla="*/ 1720256 w 1720256"/>
              <a:gd name="connsiteY2" fmla="*/ 2642 h 2919464"/>
              <a:gd name="connsiteX3" fmla="*/ 262410 w 1720256"/>
              <a:gd name="connsiteY3" fmla="*/ 2919464 h 2919464"/>
              <a:gd name="connsiteX0" fmla="*/ 2597872 w 4055718"/>
              <a:gd name="connsiteY0" fmla="*/ 2916822 h 2916822"/>
              <a:gd name="connsiteX1" fmla="*/ 0 w 4055718"/>
              <a:gd name="connsiteY1" fmla="*/ 5910 h 2916822"/>
              <a:gd name="connsiteX2" fmla="*/ 4055718 w 4055718"/>
              <a:gd name="connsiteY2" fmla="*/ 0 h 2916822"/>
              <a:gd name="connsiteX3" fmla="*/ 2597872 w 4055718"/>
              <a:gd name="connsiteY3" fmla="*/ 2916822 h 2916822"/>
              <a:gd name="connsiteX0" fmla="*/ 3078960 w 4055718"/>
              <a:gd name="connsiteY0" fmla="*/ 1899089 h 1899089"/>
              <a:gd name="connsiteX1" fmla="*/ 0 w 4055718"/>
              <a:gd name="connsiteY1" fmla="*/ 5910 h 1899089"/>
              <a:gd name="connsiteX2" fmla="*/ 4055718 w 4055718"/>
              <a:gd name="connsiteY2" fmla="*/ 0 h 1899089"/>
              <a:gd name="connsiteX3" fmla="*/ 3078960 w 4055718"/>
              <a:gd name="connsiteY3" fmla="*/ 1899089 h 1899089"/>
              <a:gd name="connsiteX0" fmla="*/ 3078960 w 3959500"/>
              <a:gd name="connsiteY0" fmla="*/ 1893179 h 1893179"/>
              <a:gd name="connsiteX1" fmla="*/ 0 w 3959500"/>
              <a:gd name="connsiteY1" fmla="*/ 0 h 1893179"/>
              <a:gd name="connsiteX2" fmla="*/ 3959500 w 3959500"/>
              <a:gd name="connsiteY2" fmla="*/ 2642 h 1893179"/>
              <a:gd name="connsiteX3" fmla="*/ 3078960 w 3959500"/>
              <a:gd name="connsiteY3" fmla="*/ 1893179 h 1893179"/>
              <a:gd name="connsiteX0" fmla="*/ 3140191 w 3959500"/>
              <a:gd name="connsiteY0" fmla="*/ 1790551 h 1790551"/>
              <a:gd name="connsiteX1" fmla="*/ 0 w 3959500"/>
              <a:gd name="connsiteY1" fmla="*/ 0 h 1790551"/>
              <a:gd name="connsiteX2" fmla="*/ 3959500 w 3959500"/>
              <a:gd name="connsiteY2" fmla="*/ 2642 h 1790551"/>
              <a:gd name="connsiteX3" fmla="*/ 3140191 w 3959500"/>
              <a:gd name="connsiteY3" fmla="*/ 1790551 h 1790551"/>
              <a:gd name="connsiteX0" fmla="*/ 3140191 w 3950753"/>
              <a:gd name="connsiteY0" fmla="*/ 1790551 h 1790551"/>
              <a:gd name="connsiteX1" fmla="*/ 0 w 3950753"/>
              <a:gd name="connsiteY1" fmla="*/ 0 h 1790551"/>
              <a:gd name="connsiteX2" fmla="*/ 3950753 w 3950753"/>
              <a:gd name="connsiteY2" fmla="*/ 2642 h 1790551"/>
              <a:gd name="connsiteX3" fmla="*/ 3140191 w 3950753"/>
              <a:gd name="connsiteY3" fmla="*/ 1790551 h 1790551"/>
              <a:gd name="connsiteX0" fmla="*/ 3070214 w 3880776"/>
              <a:gd name="connsiteY0" fmla="*/ 1787909 h 1787909"/>
              <a:gd name="connsiteX1" fmla="*/ 0 w 3880776"/>
              <a:gd name="connsiteY1" fmla="*/ 91434 h 1787909"/>
              <a:gd name="connsiteX2" fmla="*/ 3880776 w 3880776"/>
              <a:gd name="connsiteY2" fmla="*/ 0 h 1787909"/>
              <a:gd name="connsiteX3" fmla="*/ 3070214 w 3880776"/>
              <a:gd name="connsiteY3" fmla="*/ 1787909 h 1787909"/>
              <a:gd name="connsiteX0" fmla="*/ 3070214 w 3880776"/>
              <a:gd name="connsiteY0" fmla="*/ 1799103 h 1799103"/>
              <a:gd name="connsiteX1" fmla="*/ 0 w 3880776"/>
              <a:gd name="connsiteY1" fmla="*/ 0 h 1799103"/>
              <a:gd name="connsiteX2" fmla="*/ 3880776 w 3880776"/>
              <a:gd name="connsiteY2" fmla="*/ 11194 h 1799103"/>
              <a:gd name="connsiteX3" fmla="*/ 3070214 w 3880776"/>
              <a:gd name="connsiteY3" fmla="*/ 1799103 h 1799103"/>
              <a:gd name="connsiteX0" fmla="*/ 3070214 w 3854535"/>
              <a:gd name="connsiteY0" fmla="*/ 1799103 h 1799103"/>
              <a:gd name="connsiteX1" fmla="*/ 0 w 3854535"/>
              <a:gd name="connsiteY1" fmla="*/ 0 h 1799103"/>
              <a:gd name="connsiteX2" fmla="*/ 3854535 w 3854535"/>
              <a:gd name="connsiteY2" fmla="*/ 11194 h 1799103"/>
              <a:gd name="connsiteX3" fmla="*/ 3070214 w 3854535"/>
              <a:gd name="connsiteY3" fmla="*/ 1799103 h 1799103"/>
              <a:gd name="connsiteX0" fmla="*/ 3070214 w 3933258"/>
              <a:gd name="connsiteY0" fmla="*/ 1799103 h 1799103"/>
              <a:gd name="connsiteX1" fmla="*/ 0 w 3933258"/>
              <a:gd name="connsiteY1" fmla="*/ 0 h 1799103"/>
              <a:gd name="connsiteX2" fmla="*/ 3933258 w 3933258"/>
              <a:gd name="connsiteY2" fmla="*/ 2641 h 1799103"/>
              <a:gd name="connsiteX3" fmla="*/ 3070214 w 3933258"/>
              <a:gd name="connsiteY3" fmla="*/ 1799103 h 1799103"/>
              <a:gd name="connsiteX0" fmla="*/ 3017732 w 3880776"/>
              <a:gd name="connsiteY0" fmla="*/ 1796462 h 1796462"/>
              <a:gd name="connsiteX1" fmla="*/ 0 w 3880776"/>
              <a:gd name="connsiteY1" fmla="*/ 5911 h 1796462"/>
              <a:gd name="connsiteX2" fmla="*/ 3880776 w 3880776"/>
              <a:gd name="connsiteY2" fmla="*/ 0 h 1796462"/>
              <a:gd name="connsiteX3" fmla="*/ 3017732 w 3880776"/>
              <a:gd name="connsiteY3" fmla="*/ 1796462 h 1796462"/>
              <a:gd name="connsiteX0" fmla="*/ 3245155 w 4108199"/>
              <a:gd name="connsiteY0" fmla="*/ 2945121 h 2945121"/>
              <a:gd name="connsiteX1" fmla="*/ 0 w 4108199"/>
              <a:gd name="connsiteY1" fmla="*/ 0 h 2945121"/>
              <a:gd name="connsiteX2" fmla="*/ 4108199 w 4108199"/>
              <a:gd name="connsiteY2" fmla="*/ 1148659 h 2945121"/>
              <a:gd name="connsiteX3" fmla="*/ 3245155 w 4108199"/>
              <a:gd name="connsiteY3" fmla="*/ 2945121 h 2945121"/>
              <a:gd name="connsiteX0" fmla="*/ 3245155 w 4309381"/>
              <a:gd name="connsiteY0" fmla="*/ 2945121 h 2945121"/>
              <a:gd name="connsiteX1" fmla="*/ 0 w 4309381"/>
              <a:gd name="connsiteY1" fmla="*/ 0 h 2945121"/>
              <a:gd name="connsiteX2" fmla="*/ 4309381 w 4309381"/>
              <a:gd name="connsiteY2" fmla="*/ 866431 h 2945121"/>
              <a:gd name="connsiteX3" fmla="*/ 3245155 w 4309381"/>
              <a:gd name="connsiteY3" fmla="*/ 2945121 h 2945121"/>
              <a:gd name="connsiteX0" fmla="*/ 5291963 w 5291963"/>
              <a:gd name="connsiteY0" fmla="*/ 2047122 h 2047122"/>
              <a:gd name="connsiteX1" fmla="*/ 0 w 5291963"/>
              <a:gd name="connsiteY1" fmla="*/ 0 h 2047122"/>
              <a:gd name="connsiteX2" fmla="*/ 4309381 w 5291963"/>
              <a:gd name="connsiteY2" fmla="*/ 866431 h 2047122"/>
              <a:gd name="connsiteX3" fmla="*/ 5291963 w 5291963"/>
              <a:gd name="connsiteY3" fmla="*/ 2047122 h 2047122"/>
              <a:gd name="connsiteX0" fmla="*/ 3761231 w 4309381"/>
              <a:gd name="connsiteY0" fmla="*/ 1448456 h 1448456"/>
              <a:gd name="connsiteX1" fmla="*/ 0 w 4309381"/>
              <a:gd name="connsiteY1" fmla="*/ 0 h 1448456"/>
              <a:gd name="connsiteX2" fmla="*/ 4309381 w 4309381"/>
              <a:gd name="connsiteY2" fmla="*/ 866431 h 1448456"/>
              <a:gd name="connsiteX3" fmla="*/ 3761231 w 4309381"/>
              <a:gd name="connsiteY3" fmla="*/ 1448456 h 1448456"/>
              <a:gd name="connsiteX0" fmla="*/ 3761231 w 4834203"/>
              <a:gd name="connsiteY0" fmla="*/ 1448456 h 1448456"/>
              <a:gd name="connsiteX1" fmla="*/ 0 w 4834203"/>
              <a:gd name="connsiteY1" fmla="*/ 0 h 1448456"/>
              <a:gd name="connsiteX2" fmla="*/ 4834203 w 4834203"/>
              <a:gd name="connsiteY2" fmla="*/ 977611 h 1448456"/>
              <a:gd name="connsiteX3" fmla="*/ 3761231 w 4834203"/>
              <a:gd name="connsiteY3" fmla="*/ 1448456 h 1448456"/>
              <a:gd name="connsiteX0" fmla="*/ 3761231 w 4877937"/>
              <a:gd name="connsiteY0" fmla="*/ 1448456 h 1448456"/>
              <a:gd name="connsiteX1" fmla="*/ 0 w 4877937"/>
              <a:gd name="connsiteY1" fmla="*/ 0 h 1448456"/>
              <a:gd name="connsiteX2" fmla="*/ 4877937 w 4877937"/>
              <a:gd name="connsiteY2" fmla="*/ 986163 h 1448456"/>
              <a:gd name="connsiteX3" fmla="*/ 3761231 w 4877937"/>
              <a:gd name="connsiteY3" fmla="*/ 1448456 h 1448456"/>
              <a:gd name="connsiteX0" fmla="*/ 323644 w 1440350"/>
              <a:gd name="connsiteY0" fmla="*/ 2628683 h 2628683"/>
              <a:gd name="connsiteX1" fmla="*/ 0 w 1440350"/>
              <a:gd name="connsiteY1" fmla="*/ 0 h 2628683"/>
              <a:gd name="connsiteX2" fmla="*/ 1440350 w 1440350"/>
              <a:gd name="connsiteY2" fmla="*/ 2166390 h 2628683"/>
              <a:gd name="connsiteX3" fmla="*/ 323644 w 1440350"/>
              <a:gd name="connsiteY3" fmla="*/ 2628683 h 2628683"/>
              <a:gd name="connsiteX0" fmla="*/ 323644 w 2061389"/>
              <a:gd name="connsiteY0" fmla="*/ 2628683 h 2628683"/>
              <a:gd name="connsiteX1" fmla="*/ 0 w 2061389"/>
              <a:gd name="connsiteY1" fmla="*/ 0 h 2628683"/>
              <a:gd name="connsiteX2" fmla="*/ 2061389 w 2061389"/>
              <a:gd name="connsiteY2" fmla="*/ 1208525 h 2628683"/>
              <a:gd name="connsiteX3" fmla="*/ 323644 w 2061389"/>
              <a:gd name="connsiteY3" fmla="*/ 2628683 h 2628683"/>
              <a:gd name="connsiteX0" fmla="*/ 1521988 w 2061389"/>
              <a:gd name="connsiteY0" fmla="*/ 3099062 h 3099062"/>
              <a:gd name="connsiteX1" fmla="*/ 0 w 2061389"/>
              <a:gd name="connsiteY1" fmla="*/ 0 h 3099062"/>
              <a:gd name="connsiteX2" fmla="*/ 2061389 w 2061389"/>
              <a:gd name="connsiteY2" fmla="*/ 1208525 h 3099062"/>
              <a:gd name="connsiteX3" fmla="*/ 1521988 w 2061389"/>
              <a:gd name="connsiteY3" fmla="*/ 3099062 h 3099062"/>
              <a:gd name="connsiteX0" fmla="*/ 2108040 w 2647441"/>
              <a:gd name="connsiteY0" fmla="*/ 3116166 h 3116166"/>
              <a:gd name="connsiteX1" fmla="*/ 0 w 2647441"/>
              <a:gd name="connsiteY1" fmla="*/ 0 h 3116166"/>
              <a:gd name="connsiteX2" fmla="*/ 2647441 w 2647441"/>
              <a:gd name="connsiteY2" fmla="*/ 1225629 h 3116166"/>
              <a:gd name="connsiteX3" fmla="*/ 2108040 w 2647441"/>
              <a:gd name="connsiteY3" fmla="*/ 3116166 h 3116166"/>
              <a:gd name="connsiteX0" fmla="*/ 2020569 w 2559970"/>
              <a:gd name="connsiteY0" fmla="*/ 2534604 h 2534604"/>
              <a:gd name="connsiteX1" fmla="*/ 0 w 2559970"/>
              <a:gd name="connsiteY1" fmla="*/ 0 h 2534604"/>
              <a:gd name="connsiteX2" fmla="*/ 2559970 w 2559970"/>
              <a:gd name="connsiteY2" fmla="*/ 644067 h 2534604"/>
              <a:gd name="connsiteX3" fmla="*/ 2020569 w 2559970"/>
              <a:gd name="connsiteY3" fmla="*/ 2534604 h 2534604"/>
              <a:gd name="connsiteX0" fmla="*/ 1775652 w 2559970"/>
              <a:gd name="connsiteY0" fmla="*/ 2688546 h 2688546"/>
              <a:gd name="connsiteX1" fmla="*/ 0 w 2559970"/>
              <a:gd name="connsiteY1" fmla="*/ 0 h 2688546"/>
              <a:gd name="connsiteX2" fmla="*/ 2559970 w 2559970"/>
              <a:gd name="connsiteY2" fmla="*/ 644067 h 2688546"/>
              <a:gd name="connsiteX3" fmla="*/ 1775652 w 2559970"/>
              <a:gd name="connsiteY3" fmla="*/ 2688546 h 2688546"/>
              <a:gd name="connsiteX0" fmla="*/ 1775652 w 2892358"/>
              <a:gd name="connsiteY0" fmla="*/ 2688546 h 2688546"/>
              <a:gd name="connsiteX1" fmla="*/ 0 w 2892358"/>
              <a:gd name="connsiteY1" fmla="*/ 0 h 2688546"/>
              <a:gd name="connsiteX2" fmla="*/ 2892358 w 2892358"/>
              <a:gd name="connsiteY2" fmla="*/ 1268391 h 2688546"/>
              <a:gd name="connsiteX3" fmla="*/ 1775652 w 2892358"/>
              <a:gd name="connsiteY3" fmla="*/ 2688546 h 2688546"/>
              <a:gd name="connsiteX0" fmla="*/ 2536643 w 2892358"/>
              <a:gd name="connsiteY0" fmla="*/ 2500393 h 2500393"/>
              <a:gd name="connsiteX1" fmla="*/ 0 w 2892358"/>
              <a:gd name="connsiteY1" fmla="*/ 0 h 2500393"/>
              <a:gd name="connsiteX2" fmla="*/ 2892358 w 2892358"/>
              <a:gd name="connsiteY2" fmla="*/ 1268391 h 2500393"/>
              <a:gd name="connsiteX3" fmla="*/ 2536643 w 2892358"/>
              <a:gd name="connsiteY3" fmla="*/ 2500393 h 2500393"/>
              <a:gd name="connsiteX0" fmla="*/ 2396690 w 2752405"/>
              <a:gd name="connsiteY0" fmla="*/ 2517498 h 2517498"/>
              <a:gd name="connsiteX1" fmla="*/ 0 w 2752405"/>
              <a:gd name="connsiteY1" fmla="*/ 0 h 2517498"/>
              <a:gd name="connsiteX2" fmla="*/ 2752405 w 2752405"/>
              <a:gd name="connsiteY2" fmla="*/ 1285496 h 2517498"/>
              <a:gd name="connsiteX3" fmla="*/ 2396690 w 2752405"/>
              <a:gd name="connsiteY3" fmla="*/ 2517498 h 2517498"/>
              <a:gd name="connsiteX0" fmla="*/ 2396690 w 2621200"/>
              <a:gd name="connsiteY0" fmla="*/ 2517498 h 2517498"/>
              <a:gd name="connsiteX1" fmla="*/ 0 w 2621200"/>
              <a:gd name="connsiteY1" fmla="*/ 0 h 2517498"/>
              <a:gd name="connsiteX2" fmla="*/ 2621200 w 2621200"/>
              <a:gd name="connsiteY2" fmla="*/ 1875609 h 2517498"/>
              <a:gd name="connsiteX3" fmla="*/ 2396690 w 2621200"/>
              <a:gd name="connsiteY3" fmla="*/ 2517498 h 2517498"/>
              <a:gd name="connsiteX0" fmla="*/ 2396690 w 2396691"/>
              <a:gd name="connsiteY0" fmla="*/ 2745772 h 2745772"/>
              <a:gd name="connsiteX1" fmla="*/ 0 w 2396691"/>
              <a:gd name="connsiteY1" fmla="*/ 228274 h 2745772"/>
              <a:gd name="connsiteX2" fmla="*/ 1833967 w 2396691"/>
              <a:gd name="connsiteY2" fmla="*/ 0 h 2745772"/>
              <a:gd name="connsiteX3" fmla="*/ 2396690 w 2396691"/>
              <a:gd name="connsiteY3" fmla="*/ 2745772 h 2745772"/>
              <a:gd name="connsiteX0" fmla="*/ 2375590 w 2375590"/>
              <a:gd name="connsiteY0" fmla="*/ 2738036 h 2738036"/>
              <a:gd name="connsiteX1" fmla="*/ 0 w 2375590"/>
              <a:gd name="connsiteY1" fmla="*/ 228274 h 2738036"/>
              <a:gd name="connsiteX2" fmla="*/ 1833967 w 2375590"/>
              <a:gd name="connsiteY2" fmla="*/ 0 h 2738036"/>
              <a:gd name="connsiteX3" fmla="*/ 2375590 w 2375590"/>
              <a:gd name="connsiteY3" fmla="*/ 2738036 h 2738036"/>
              <a:gd name="connsiteX0" fmla="*/ 2364794 w 2364794"/>
              <a:gd name="connsiteY0" fmla="*/ 2732757 h 2732757"/>
              <a:gd name="connsiteX1" fmla="*/ 0 w 2364794"/>
              <a:gd name="connsiteY1" fmla="*/ 228274 h 2732757"/>
              <a:gd name="connsiteX2" fmla="*/ 1833967 w 2364794"/>
              <a:gd name="connsiteY2" fmla="*/ 0 h 2732757"/>
              <a:gd name="connsiteX3" fmla="*/ 2364794 w 2364794"/>
              <a:gd name="connsiteY3" fmla="*/ 2732757 h 2732757"/>
            </a:gdLst>
            <a:ahLst/>
            <a:cxnLst>
              <a:cxn ang="0">
                <a:pos x="connsiteX0" y="connsiteY0"/>
              </a:cxn>
              <a:cxn ang="0">
                <a:pos x="connsiteX1" y="connsiteY1"/>
              </a:cxn>
              <a:cxn ang="0">
                <a:pos x="connsiteX2" y="connsiteY2"/>
              </a:cxn>
              <a:cxn ang="0">
                <a:pos x="connsiteX3" y="connsiteY3"/>
              </a:cxn>
            </a:cxnLst>
            <a:rect l="l" t="t" r="r" b="b"/>
            <a:pathLst>
              <a:path w="2364794" h="2732757">
                <a:moveTo>
                  <a:pt x="2364794" y="2732757"/>
                </a:moveTo>
                <a:lnTo>
                  <a:pt x="0" y="228274"/>
                </a:lnTo>
                <a:lnTo>
                  <a:pt x="1833967" y="0"/>
                </a:lnTo>
                <a:lnTo>
                  <a:pt x="2364794" y="2732757"/>
                </a:lnTo>
                <a:close/>
              </a:path>
            </a:pathLst>
          </a:custGeom>
          <a:gradFill flip="none" rotWithShape="1">
            <a:gsLst>
              <a:gs pos="2000">
                <a:schemeClr val="bg2">
                  <a:lumMod val="20000"/>
                  <a:lumOff val="80000"/>
                </a:schemeClr>
              </a:gs>
              <a:gs pos="98000">
                <a:schemeClr val="bg2">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12" name="Title 1"/>
          <p:cNvSpPr>
            <a:spLocks noGrp="1"/>
          </p:cNvSpPr>
          <p:nvPr>
            <p:ph type="title"/>
          </p:nvPr>
        </p:nvSpPr>
        <p:spPr>
          <a:xfrm>
            <a:off x="419822" y="613505"/>
            <a:ext cx="3946462" cy="689650"/>
          </a:xfrm>
        </p:spPr>
        <p:txBody>
          <a:bodyPr/>
          <a:lstStyle/>
          <a:p>
            <a:r>
              <a:rPr lang="en-US" smtClean="0"/>
              <a:t>Click to edit Master title style</a:t>
            </a:r>
            <a:endParaRPr lang="en-US" dirty="0"/>
          </a:p>
        </p:txBody>
      </p:sp>
      <p:sp>
        <p:nvSpPr>
          <p:cNvPr id="13" name="Text Placeholder 6"/>
          <p:cNvSpPr>
            <a:spLocks noGrp="1"/>
          </p:cNvSpPr>
          <p:nvPr>
            <p:ph type="body" sz="quarter" idx="25"/>
          </p:nvPr>
        </p:nvSpPr>
        <p:spPr>
          <a:xfrm>
            <a:off x="419824" y="410804"/>
            <a:ext cx="3946461" cy="202702"/>
          </a:xfrm>
        </p:spPr>
        <p:txBody>
          <a:bodyPr lIns="18000" anchor="t" anchorCtr="0">
            <a:normAutofit/>
          </a:bodyPr>
          <a:lstStyle>
            <a:lvl1pPr marL="0" indent="0">
              <a:buNone/>
              <a:defRPr sz="1000" cap="none" baseline="0">
                <a:solidFill>
                  <a:schemeClr val="tx1"/>
                </a:solidFill>
              </a:defRPr>
            </a:lvl1pPr>
          </a:lstStyle>
          <a:p>
            <a:pPr lvl="0"/>
            <a:r>
              <a:rPr lang="en-US" smtClean="0"/>
              <a:t>Click to edit Master text styles</a:t>
            </a:r>
          </a:p>
        </p:txBody>
      </p:sp>
      <p:sp>
        <p:nvSpPr>
          <p:cNvPr id="14" name="Content Placeholder 8"/>
          <p:cNvSpPr>
            <a:spLocks noGrp="1"/>
          </p:cNvSpPr>
          <p:nvPr>
            <p:ph sz="quarter" idx="15"/>
          </p:nvPr>
        </p:nvSpPr>
        <p:spPr>
          <a:xfrm>
            <a:off x="419821" y="1460744"/>
            <a:ext cx="3946463" cy="4525788"/>
          </a:xfrm>
        </p:spPr>
        <p:txBody>
          <a:bodyPr/>
          <a:lstStyle>
            <a:lvl1pPr marL="180975" indent="-180975">
              <a:buClr>
                <a:schemeClr val="accent3"/>
              </a:buClr>
              <a:buFont typeface="Verdana" pitchFamily="34" charset="0"/>
              <a:buChar char="›"/>
              <a:defRPr>
                <a:solidFill>
                  <a:schemeClr val="tx1">
                    <a:lumMod val="90000"/>
                    <a:lumOff val="10000"/>
                  </a:schemeClr>
                </a:solidFill>
              </a:defRPr>
            </a:lvl1pPr>
            <a:lvl2pPr marL="539750" indent="-182563">
              <a:buClr>
                <a:schemeClr val="accent3"/>
              </a:buClr>
              <a:buFont typeface="Verdana" pitchFamily="34" charset="0"/>
              <a:buChar char="›"/>
              <a:defRPr>
                <a:solidFill>
                  <a:schemeClr val="tx1">
                    <a:lumMod val="90000"/>
                    <a:lumOff val="10000"/>
                  </a:schemeClr>
                </a:solidFill>
              </a:defRPr>
            </a:lvl2pPr>
            <a:lvl3pPr marL="896938" indent="-182563">
              <a:buClr>
                <a:schemeClr val="accent3"/>
              </a:buClr>
              <a:buFont typeface="Verdana" pitchFamily="34" charset="0"/>
              <a:buChar char="›"/>
              <a:defRPr>
                <a:solidFill>
                  <a:schemeClr val="tx1">
                    <a:lumMod val="90000"/>
                    <a:lumOff val="10000"/>
                  </a:schemeClr>
                </a:solidFill>
              </a:defRPr>
            </a:lvl3pPr>
            <a:lvl4pPr marL="1254125" indent="-174625">
              <a:buClr>
                <a:schemeClr val="accent3"/>
              </a:buClr>
              <a:buFont typeface="Verdana" pitchFamily="34" charset="0"/>
              <a:buChar char="›"/>
              <a:defRPr>
                <a:solidFill>
                  <a:schemeClr val="tx1">
                    <a:lumMod val="90000"/>
                    <a:lumOff val="10000"/>
                  </a:schemeClr>
                </a:solidFill>
              </a:defRPr>
            </a:lvl4pPr>
            <a:lvl5pPr marL="1611313" indent="-171450">
              <a:buClr>
                <a:schemeClr val="accent3"/>
              </a:buClr>
              <a:buFont typeface="Verdana" pitchFamily="34" charset="0"/>
              <a:buChar char="›"/>
              <a:defRPr>
                <a:solidFill>
                  <a:schemeClr val="tx1">
                    <a:lumMod val="90000"/>
                    <a:lumOff val="1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Picture Placeholder 9"/>
          <p:cNvSpPr>
            <a:spLocks noGrp="1"/>
          </p:cNvSpPr>
          <p:nvPr>
            <p:ph type="pic" sz="quarter" idx="18" hasCustomPrompt="1"/>
          </p:nvPr>
        </p:nvSpPr>
        <p:spPr>
          <a:xfrm>
            <a:off x="4762984" y="-3"/>
            <a:ext cx="4382660" cy="6043579"/>
          </a:xfrm>
          <a:custGeom>
            <a:avLst/>
            <a:gdLst>
              <a:gd name="connsiteX0" fmla="*/ 0 w 1879833"/>
              <a:gd name="connsiteY0" fmla="*/ 0 h 2823923"/>
              <a:gd name="connsiteX1" fmla="*/ 1879833 w 1879833"/>
              <a:gd name="connsiteY1" fmla="*/ 0 h 2823923"/>
              <a:gd name="connsiteX2" fmla="*/ 1879833 w 1879833"/>
              <a:gd name="connsiteY2" fmla="*/ 2823923 h 2823923"/>
              <a:gd name="connsiteX3" fmla="*/ 0 w 1879833"/>
              <a:gd name="connsiteY3" fmla="*/ 2823923 h 2823923"/>
              <a:gd name="connsiteX4" fmla="*/ 0 w 1879833"/>
              <a:gd name="connsiteY4" fmla="*/ 0 h 2823923"/>
              <a:gd name="connsiteX0" fmla="*/ 769717 w 2649550"/>
              <a:gd name="connsiteY0" fmla="*/ 0 h 4357568"/>
              <a:gd name="connsiteX1" fmla="*/ 2649550 w 2649550"/>
              <a:gd name="connsiteY1" fmla="*/ 0 h 4357568"/>
              <a:gd name="connsiteX2" fmla="*/ 2649550 w 2649550"/>
              <a:gd name="connsiteY2" fmla="*/ 2823923 h 4357568"/>
              <a:gd name="connsiteX3" fmla="*/ 0 w 2649550"/>
              <a:gd name="connsiteY3" fmla="*/ 4357568 h 4357568"/>
              <a:gd name="connsiteX4" fmla="*/ 769717 w 2649550"/>
              <a:gd name="connsiteY4" fmla="*/ 0 h 4357568"/>
              <a:gd name="connsiteX0" fmla="*/ 839165 w 2718998"/>
              <a:gd name="connsiteY0" fmla="*/ 0 h 4531189"/>
              <a:gd name="connsiteX1" fmla="*/ 2718998 w 2718998"/>
              <a:gd name="connsiteY1" fmla="*/ 0 h 4531189"/>
              <a:gd name="connsiteX2" fmla="*/ 2718998 w 2718998"/>
              <a:gd name="connsiteY2" fmla="*/ 2823923 h 4531189"/>
              <a:gd name="connsiteX3" fmla="*/ 0 w 2718998"/>
              <a:gd name="connsiteY3" fmla="*/ 4531189 h 4531189"/>
              <a:gd name="connsiteX4" fmla="*/ 839165 w 2718998"/>
              <a:gd name="connsiteY4" fmla="*/ 0 h 4531189"/>
              <a:gd name="connsiteX0" fmla="*/ 2883844 w 4763677"/>
              <a:gd name="connsiteY0" fmla="*/ 0 h 5162497"/>
              <a:gd name="connsiteX1" fmla="*/ 4763677 w 4763677"/>
              <a:gd name="connsiteY1" fmla="*/ 0 h 5162497"/>
              <a:gd name="connsiteX2" fmla="*/ 4763677 w 4763677"/>
              <a:gd name="connsiteY2" fmla="*/ 2823923 h 5162497"/>
              <a:gd name="connsiteX3" fmla="*/ 0 w 4763677"/>
              <a:gd name="connsiteY3" fmla="*/ 5162497 h 5162497"/>
              <a:gd name="connsiteX4" fmla="*/ 2883844 w 4763677"/>
              <a:gd name="connsiteY4" fmla="*/ 0 h 5162497"/>
              <a:gd name="connsiteX0" fmla="*/ 1703661 w 4763677"/>
              <a:gd name="connsiteY0" fmla="*/ 0 h 5162497"/>
              <a:gd name="connsiteX1" fmla="*/ 4763677 w 4763677"/>
              <a:gd name="connsiteY1" fmla="*/ 0 h 5162497"/>
              <a:gd name="connsiteX2" fmla="*/ 4763677 w 4763677"/>
              <a:gd name="connsiteY2" fmla="*/ 2823923 h 5162497"/>
              <a:gd name="connsiteX3" fmla="*/ 0 w 4763677"/>
              <a:gd name="connsiteY3" fmla="*/ 5162497 h 5162497"/>
              <a:gd name="connsiteX4" fmla="*/ 1703661 w 4763677"/>
              <a:gd name="connsiteY4" fmla="*/ 0 h 5162497"/>
              <a:gd name="connsiteX0" fmla="*/ 1703661 w 4773391"/>
              <a:gd name="connsiteY0" fmla="*/ 0 h 5162497"/>
              <a:gd name="connsiteX1" fmla="*/ 4763677 w 4773391"/>
              <a:gd name="connsiteY1" fmla="*/ 0 h 5162497"/>
              <a:gd name="connsiteX2" fmla="*/ 4773391 w 4773391"/>
              <a:gd name="connsiteY2" fmla="*/ 1130320 h 5162497"/>
              <a:gd name="connsiteX3" fmla="*/ 0 w 4773391"/>
              <a:gd name="connsiteY3" fmla="*/ 5162497 h 5162497"/>
              <a:gd name="connsiteX4" fmla="*/ 1703661 w 4773391"/>
              <a:gd name="connsiteY4" fmla="*/ 0 h 5162497"/>
              <a:gd name="connsiteX0" fmla="*/ 1703661 w 4768535"/>
              <a:gd name="connsiteY0" fmla="*/ 0 h 5162497"/>
              <a:gd name="connsiteX1" fmla="*/ 4763677 w 4768535"/>
              <a:gd name="connsiteY1" fmla="*/ 0 h 5162497"/>
              <a:gd name="connsiteX2" fmla="*/ 4768535 w 4768535"/>
              <a:gd name="connsiteY2" fmla="*/ 3631268 h 5162497"/>
              <a:gd name="connsiteX3" fmla="*/ 0 w 4768535"/>
              <a:gd name="connsiteY3" fmla="*/ 5162497 h 5162497"/>
              <a:gd name="connsiteX4" fmla="*/ 1703661 w 4768535"/>
              <a:gd name="connsiteY4" fmla="*/ 0 h 5162497"/>
              <a:gd name="connsiteX0" fmla="*/ 1703661 w 4768535"/>
              <a:gd name="connsiteY0" fmla="*/ 0 h 5162497"/>
              <a:gd name="connsiteX1" fmla="*/ 2641291 w 4768535"/>
              <a:gd name="connsiteY1" fmla="*/ 0 h 5162497"/>
              <a:gd name="connsiteX2" fmla="*/ 4768535 w 4768535"/>
              <a:gd name="connsiteY2" fmla="*/ 3631268 h 5162497"/>
              <a:gd name="connsiteX3" fmla="*/ 0 w 4768535"/>
              <a:gd name="connsiteY3" fmla="*/ 5162497 h 5162497"/>
              <a:gd name="connsiteX4" fmla="*/ 1703661 w 4768535"/>
              <a:gd name="connsiteY4" fmla="*/ 0 h 5162497"/>
              <a:gd name="connsiteX0" fmla="*/ 1703661 w 4768535"/>
              <a:gd name="connsiteY0" fmla="*/ 0 h 5162497"/>
              <a:gd name="connsiteX1" fmla="*/ 2641291 w 4768535"/>
              <a:gd name="connsiteY1" fmla="*/ 0 h 5162497"/>
              <a:gd name="connsiteX2" fmla="*/ 4768535 w 4768535"/>
              <a:gd name="connsiteY2" fmla="*/ 3631268 h 5162497"/>
              <a:gd name="connsiteX3" fmla="*/ 0 w 4768535"/>
              <a:gd name="connsiteY3" fmla="*/ 5162497 h 5162497"/>
              <a:gd name="connsiteX4" fmla="*/ 1703661 w 4768535"/>
              <a:gd name="connsiteY4" fmla="*/ 0 h 5162497"/>
              <a:gd name="connsiteX0" fmla="*/ 1703661 w 4768535"/>
              <a:gd name="connsiteY0" fmla="*/ 0 h 5162497"/>
              <a:gd name="connsiteX1" fmla="*/ 2641291 w 4768535"/>
              <a:gd name="connsiteY1" fmla="*/ 0 h 5162497"/>
              <a:gd name="connsiteX2" fmla="*/ 4768535 w 4768535"/>
              <a:gd name="connsiteY2" fmla="*/ 3631268 h 5162497"/>
              <a:gd name="connsiteX3" fmla="*/ 0 w 4768535"/>
              <a:gd name="connsiteY3" fmla="*/ 5162497 h 5162497"/>
              <a:gd name="connsiteX4" fmla="*/ 1703661 w 4768535"/>
              <a:gd name="connsiteY4" fmla="*/ 0 h 5162497"/>
              <a:gd name="connsiteX0" fmla="*/ 1703661 w 4768535"/>
              <a:gd name="connsiteY0" fmla="*/ 0 h 5162497"/>
              <a:gd name="connsiteX1" fmla="*/ 3243524 w 4768535"/>
              <a:gd name="connsiteY1" fmla="*/ 0 h 5162497"/>
              <a:gd name="connsiteX2" fmla="*/ 4768535 w 4768535"/>
              <a:gd name="connsiteY2" fmla="*/ 3631268 h 5162497"/>
              <a:gd name="connsiteX3" fmla="*/ 0 w 4768535"/>
              <a:gd name="connsiteY3" fmla="*/ 5162497 h 5162497"/>
              <a:gd name="connsiteX4" fmla="*/ 1703661 w 4768535"/>
              <a:gd name="connsiteY4" fmla="*/ 0 h 5162497"/>
              <a:gd name="connsiteX0" fmla="*/ 722604 w 3787478"/>
              <a:gd name="connsiteY0" fmla="*/ 0 h 4950038"/>
              <a:gd name="connsiteX1" fmla="*/ 2262467 w 3787478"/>
              <a:gd name="connsiteY1" fmla="*/ 0 h 4950038"/>
              <a:gd name="connsiteX2" fmla="*/ 3787478 w 3787478"/>
              <a:gd name="connsiteY2" fmla="*/ 3631268 h 4950038"/>
              <a:gd name="connsiteX3" fmla="*/ 0 w 3787478"/>
              <a:gd name="connsiteY3" fmla="*/ 4950038 h 4950038"/>
              <a:gd name="connsiteX4" fmla="*/ 722604 w 3787478"/>
              <a:gd name="connsiteY4" fmla="*/ 0 h 4950038"/>
              <a:gd name="connsiteX0" fmla="*/ 1761942 w 3787478"/>
              <a:gd name="connsiteY0" fmla="*/ 0 h 4950038"/>
              <a:gd name="connsiteX1" fmla="*/ 2262467 w 3787478"/>
              <a:gd name="connsiteY1" fmla="*/ 0 h 4950038"/>
              <a:gd name="connsiteX2" fmla="*/ 3787478 w 3787478"/>
              <a:gd name="connsiteY2" fmla="*/ 3631268 h 4950038"/>
              <a:gd name="connsiteX3" fmla="*/ 0 w 3787478"/>
              <a:gd name="connsiteY3" fmla="*/ 4950038 h 4950038"/>
              <a:gd name="connsiteX4" fmla="*/ 1761942 w 3787478"/>
              <a:gd name="connsiteY4" fmla="*/ 0 h 4950038"/>
              <a:gd name="connsiteX0" fmla="*/ 2621581 w 4647117"/>
              <a:gd name="connsiteY0" fmla="*/ 0 h 5235340"/>
              <a:gd name="connsiteX1" fmla="*/ 3122106 w 4647117"/>
              <a:gd name="connsiteY1" fmla="*/ 0 h 5235340"/>
              <a:gd name="connsiteX2" fmla="*/ 4647117 w 4647117"/>
              <a:gd name="connsiteY2" fmla="*/ 3631268 h 5235340"/>
              <a:gd name="connsiteX3" fmla="*/ 0 w 4647117"/>
              <a:gd name="connsiteY3" fmla="*/ 5235340 h 5235340"/>
              <a:gd name="connsiteX4" fmla="*/ 2621581 w 4647117"/>
              <a:gd name="connsiteY4" fmla="*/ 0 h 5235340"/>
              <a:gd name="connsiteX0" fmla="*/ 2720155 w 4745691"/>
              <a:gd name="connsiteY0" fmla="*/ 0 h 3631268"/>
              <a:gd name="connsiteX1" fmla="*/ 3220680 w 4745691"/>
              <a:gd name="connsiteY1" fmla="*/ 0 h 3631268"/>
              <a:gd name="connsiteX2" fmla="*/ 4745691 w 4745691"/>
              <a:gd name="connsiteY2" fmla="*/ 3631268 h 3631268"/>
              <a:gd name="connsiteX3" fmla="*/ 0 w 4745691"/>
              <a:gd name="connsiteY3" fmla="*/ 2471605 h 3631268"/>
              <a:gd name="connsiteX4" fmla="*/ 2720155 w 4745691"/>
              <a:gd name="connsiteY4" fmla="*/ 0 h 3631268"/>
              <a:gd name="connsiteX0" fmla="*/ 1135911 w 4745691"/>
              <a:gd name="connsiteY0" fmla="*/ 8886 h 3631268"/>
              <a:gd name="connsiteX1" fmla="*/ 3220680 w 4745691"/>
              <a:gd name="connsiteY1" fmla="*/ 0 h 3631268"/>
              <a:gd name="connsiteX2" fmla="*/ 4745691 w 4745691"/>
              <a:gd name="connsiteY2" fmla="*/ 3631268 h 3631268"/>
              <a:gd name="connsiteX3" fmla="*/ 0 w 4745691"/>
              <a:gd name="connsiteY3" fmla="*/ 2471605 h 3631268"/>
              <a:gd name="connsiteX4" fmla="*/ 1135911 w 4745691"/>
              <a:gd name="connsiteY4" fmla="*/ 8886 h 3631268"/>
              <a:gd name="connsiteX0" fmla="*/ 1135911 w 4745691"/>
              <a:gd name="connsiteY0" fmla="*/ 0 h 3622382"/>
              <a:gd name="connsiteX1" fmla="*/ 1939203 w 4745691"/>
              <a:gd name="connsiteY1" fmla="*/ 0 h 3622382"/>
              <a:gd name="connsiteX2" fmla="*/ 4745691 w 4745691"/>
              <a:gd name="connsiteY2" fmla="*/ 3622382 h 3622382"/>
              <a:gd name="connsiteX3" fmla="*/ 0 w 4745691"/>
              <a:gd name="connsiteY3" fmla="*/ 2462719 h 3622382"/>
              <a:gd name="connsiteX4" fmla="*/ 1135911 w 4745691"/>
              <a:gd name="connsiteY4" fmla="*/ 0 h 3622382"/>
              <a:gd name="connsiteX0" fmla="*/ 1495006 w 5104786"/>
              <a:gd name="connsiteY0" fmla="*/ 0 h 3622382"/>
              <a:gd name="connsiteX1" fmla="*/ 2298298 w 5104786"/>
              <a:gd name="connsiteY1" fmla="*/ 0 h 3622382"/>
              <a:gd name="connsiteX2" fmla="*/ 5104786 w 5104786"/>
              <a:gd name="connsiteY2" fmla="*/ 3622382 h 3622382"/>
              <a:gd name="connsiteX3" fmla="*/ 0 w 5104786"/>
              <a:gd name="connsiteY3" fmla="*/ 2640451 h 3622382"/>
              <a:gd name="connsiteX4" fmla="*/ 1495006 w 5104786"/>
              <a:gd name="connsiteY4" fmla="*/ 0 h 3622382"/>
              <a:gd name="connsiteX0" fmla="*/ 1495006 w 7051029"/>
              <a:gd name="connsiteY0" fmla="*/ 0 h 3622382"/>
              <a:gd name="connsiteX1" fmla="*/ 7051029 w 7051029"/>
              <a:gd name="connsiteY1" fmla="*/ 1501837 h 3622382"/>
              <a:gd name="connsiteX2" fmla="*/ 5104786 w 7051029"/>
              <a:gd name="connsiteY2" fmla="*/ 3622382 h 3622382"/>
              <a:gd name="connsiteX3" fmla="*/ 0 w 7051029"/>
              <a:gd name="connsiteY3" fmla="*/ 2640451 h 3622382"/>
              <a:gd name="connsiteX4" fmla="*/ 1495006 w 7051029"/>
              <a:gd name="connsiteY4" fmla="*/ 0 h 3622382"/>
              <a:gd name="connsiteX0" fmla="*/ 1495006 w 7294563"/>
              <a:gd name="connsiteY0" fmla="*/ 0 h 3604608"/>
              <a:gd name="connsiteX1" fmla="*/ 7051029 w 7294563"/>
              <a:gd name="connsiteY1" fmla="*/ 1501837 h 3604608"/>
              <a:gd name="connsiteX2" fmla="*/ 7294563 w 7294563"/>
              <a:gd name="connsiteY2" fmla="*/ 3604608 h 3604608"/>
              <a:gd name="connsiteX3" fmla="*/ 0 w 7294563"/>
              <a:gd name="connsiteY3" fmla="*/ 2640451 h 3604608"/>
              <a:gd name="connsiteX4" fmla="*/ 1495006 w 7294563"/>
              <a:gd name="connsiteY4" fmla="*/ 0 h 3604608"/>
              <a:gd name="connsiteX0" fmla="*/ 0 w 5799557"/>
              <a:gd name="connsiteY0" fmla="*/ 0 h 4168947"/>
              <a:gd name="connsiteX1" fmla="*/ 5556023 w 5799557"/>
              <a:gd name="connsiteY1" fmla="*/ 1501837 h 4168947"/>
              <a:gd name="connsiteX2" fmla="*/ 5799557 w 5799557"/>
              <a:gd name="connsiteY2" fmla="*/ 3604608 h 4168947"/>
              <a:gd name="connsiteX3" fmla="*/ 3567533 w 5799557"/>
              <a:gd name="connsiteY3" fmla="*/ 4168947 h 4168947"/>
              <a:gd name="connsiteX4" fmla="*/ 0 w 5799557"/>
              <a:gd name="connsiteY4" fmla="*/ 0 h 4168947"/>
              <a:gd name="connsiteX0" fmla="*/ 1368269 w 2232025"/>
              <a:gd name="connsiteY0" fmla="*/ 0 h 2915936"/>
              <a:gd name="connsiteX1" fmla="*/ 1988491 w 2232025"/>
              <a:gd name="connsiteY1" fmla="*/ 248826 h 2915936"/>
              <a:gd name="connsiteX2" fmla="*/ 2232025 w 2232025"/>
              <a:gd name="connsiteY2" fmla="*/ 2351597 h 2915936"/>
              <a:gd name="connsiteX3" fmla="*/ 1 w 2232025"/>
              <a:gd name="connsiteY3" fmla="*/ 2915936 h 2915936"/>
              <a:gd name="connsiteX4" fmla="*/ 1368269 w 2232025"/>
              <a:gd name="connsiteY4" fmla="*/ 0 h 2915936"/>
              <a:gd name="connsiteX0" fmla="*/ 1368268 w 2232024"/>
              <a:gd name="connsiteY0" fmla="*/ 204391 h 3120327"/>
              <a:gd name="connsiteX1" fmla="*/ 1946244 w 2232024"/>
              <a:gd name="connsiteY1" fmla="*/ 0 h 3120327"/>
              <a:gd name="connsiteX2" fmla="*/ 2232024 w 2232024"/>
              <a:gd name="connsiteY2" fmla="*/ 2555988 h 3120327"/>
              <a:gd name="connsiteX3" fmla="*/ 0 w 2232024"/>
              <a:gd name="connsiteY3" fmla="*/ 3120327 h 3120327"/>
              <a:gd name="connsiteX4" fmla="*/ 1368268 w 2232024"/>
              <a:gd name="connsiteY4" fmla="*/ 204391 h 3120327"/>
              <a:gd name="connsiteX0" fmla="*/ 326187 w 1189943"/>
              <a:gd name="connsiteY0" fmla="*/ 204391 h 3120327"/>
              <a:gd name="connsiteX1" fmla="*/ 904163 w 1189943"/>
              <a:gd name="connsiteY1" fmla="*/ 0 h 3120327"/>
              <a:gd name="connsiteX2" fmla="*/ 1189943 w 1189943"/>
              <a:gd name="connsiteY2" fmla="*/ 2555988 h 3120327"/>
              <a:gd name="connsiteX3" fmla="*/ 0 w 1189943"/>
              <a:gd name="connsiteY3" fmla="*/ 3120327 h 3120327"/>
              <a:gd name="connsiteX4" fmla="*/ 326187 w 1189943"/>
              <a:gd name="connsiteY4" fmla="*/ 204391 h 3120327"/>
              <a:gd name="connsiteX0" fmla="*/ 0 w 3511205"/>
              <a:gd name="connsiteY0" fmla="*/ 3128083 h 3128083"/>
              <a:gd name="connsiteX1" fmla="*/ 3225425 w 3511205"/>
              <a:gd name="connsiteY1" fmla="*/ 0 h 3128083"/>
              <a:gd name="connsiteX2" fmla="*/ 3511205 w 3511205"/>
              <a:gd name="connsiteY2" fmla="*/ 2555988 h 3128083"/>
              <a:gd name="connsiteX3" fmla="*/ 2321262 w 3511205"/>
              <a:gd name="connsiteY3" fmla="*/ 3120327 h 3128083"/>
              <a:gd name="connsiteX4" fmla="*/ 0 w 3511205"/>
              <a:gd name="connsiteY4" fmla="*/ 3128083 h 3128083"/>
              <a:gd name="connsiteX0" fmla="*/ 0 w 3511205"/>
              <a:gd name="connsiteY0" fmla="*/ 2737072 h 2737072"/>
              <a:gd name="connsiteX1" fmla="*/ 3288795 w 3511205"/>
              <a:gd name="connsiteY1" fmla="*/ 0 h 2737072"/>
              <a:gd name="connsiteX2" fmla="*/ 3511205 w 3511205"/>
              <a:gd name="connsiteY2" fmla="*/ 2164977 h 2737072"/>
              <a:gd name="connsiteX3" fmla="*/ 2321262 w 3511205"/>
              <a:gd name="connsiteY3" fmla="*/ 2729316 h 2737072"/>
              <a:gd name="connsiteX4" fmla="*/ 0 w 3511205"/>
              <a:gd name="connsiteY4" fmla="*/ 2737072 h 2737072"/>
              <a:gd name="connsiteX0" fmla="*/ 0 w 3511205"/>
              <a:gd name="connsiteY0" fmla="*/ 3136969 h 3136969"/>
              <a:gd name="connsiteX1" fmla="*/ 3260632 w 3511205"/>
              <a:gd name="connsiteY1" fmla="*/ 0 h 3136969"/>
              <a:gd name="connsiteX2" fmla="*/ 3511205 w 3511205"/>
              <a:gd name="connsiteY2" fmla="*/ 2564874 h 3136969"/>
              <a:gd name="connsiteX3" fmla="*/ 2321262 w 3511205"/>
              <a:gd name="connsiteY3" fmla="*/ 3129213 h 3136969"/>
              <a:gd name="connsiteX4" fmla="*/ 0 w 3511205"/>
              <a:gd name="connsiteY4" fmla="*/ 3136969 h 3136969"/>
              <a:gd name="connsiteX0" fmla="*/ 0 w 3567534"/>
              <a:gd name="connsiteY0" fmla="*/ 3136969 h 3136969"/>
              <a:gd name="connsiteX1" fmla="*/ 3260632 w 3567534"/>
              <a:gd name="connsiteY1" fmla="*/ 0 h 3136969"/>
              <a:gd name="connsiteX2" fmla="*/ 3567534 w 3567534"/>
              <a:gd name="connsiteY2" fmla="*/ 3115843 h 3136969"/>
              <a:gd name="connsiteX3" fmla="*/ 2321262 w 3567534"/>
              <a:gd name="connsiteY3" fmla="*/ 3129213 h 3136969"/>
              <a:gd name="connsiteX4" fmla="*/ 0 w 3567534"/>
              <a:gd name="connsiteY4" fmla="*/ 3136969 h 3136969"/>
              <a:gd name="connsiteX0" fmla="*/ 0 w 3412629"/>
              <a:gd name="connsiteY0" fmla="*/ 3136969 h 3136969"/>
              <a:gd name="connsiteX1" fmla="*/ 3260632 w 3412629"/>
              <a:gd name="connsiteY1" fmla="*/ 0 h 3136969"/>
              <a:gd name="connsiteX2" fmla="*/ 3412629 w 3412629"/>
              <a:gd name="connsiteY2" fmla="*/ 1845060 h 3136969"/>
              <a:gd name="connsiteX3" fmla="*/ 2321262 w 3412629"/>
              <a:gd name="connsiteY3" fmla="*/ 3129213 h 3136969"/>
              <a:gd name="connsiteX4" fmla="*/ 0 w 3412629"/>
              <a:gd name="connsiteY4" fmla="*/ 3136969 h 3136969"/>
              <a:gd name="connsiteX0" fmla="*/ 0 w 3370383"/>
              <a:gd name="connsiteY0" fmla="*/ 3136969 h 3136969"/>
              <a:gd name="connsiteX1" fmla="*/ 3260632 w 3370383"/>
              <a:gd name="connsiteY1" fmla="*/ 0 h 3136969"/>
              <a:gd name="connsiteX2" fmla="*/ 3370383 w 3370383"/>
              <a:gd name="connsiteY2" fmla="*/ 1338523 h 3136969"/>
              <a:gd name="connsiteX3" fmla="*/ 2321262 w 3370383"/>
              <a:gd name="connsiteY3" fmla="*/ 3129213 h 3136969"/>
              <a:gd name="connsiteX4" fmla="*/ 0 w 3370383"/>
              <a:gd name="connsiteY4" fmla="*/ 3136969 h 3136969"/>
              <a:gd name="connsiteX0" fmla="*/ 0 w 4194190"/>
              <a:gd name="connsiteY0" fmla="*/ 3136969 h 3136969"/>
              <a:gd name="connsiteX1" fmla="*/ 3260632 w 4194190"/>
              <a:gd name="connsiteY1" fmla="*/ 0 h 3136969"/>
              <a:gd name="connsiteX2" fmla="*/ 4194190 w 4194190"/>
              <a:gd name="connsiteY2" fmla="*/ 1338523 h 3136969"/>
              <a:gd name="connsiteX3" fmla="*/ 2321262 w 4194190"/>
              <a:gd name="connsiteY3" fmla="*/ 3129213 h 3136969"/>
              <a:gd name="connsiteX4" fmla="*/ 0 w 4194190"/>
              <a:gd name="connsiteY4" fmla="*/ 3136969 h 3136969"/>
              <a:gd name="connsiteX0" fmla="*/ 0 w 4194190"/>
              <a:gd name="connsiteY0" fmla="*/ 2426041 h 2426041"/>
              <a:gd name="connsiteX1" fmla="*/ 3359208 w 4194190"/>
              <a:gd name="connsiteY1" fmla="*/ 0 h 2426041"/>
              <a:gd name="connsiteX2" fmla="*/ 4194190 w 4194190"/>
              <a:gd name="connsiteY2" fmla="*/ 627595 h 2426041"/>
              <a:gd name="connsiteX3" fmla="*/ 2321262 w 4194190"/>
              <a:gd name="connsiteY3" fmla="*/ 2418285 h 2426041"/>
              <a:gd name="connsiteX4" fmla="*/ 0 w 4194190"/>
              <a:gd name="connsiteY4" fmla="*/ 2426041 h 2426041"/>
              <a:gd name="connsiteX0" fmla="*/ 0 w 4194190"/>
              <a:gd name="connsiteY0" fmla="*/ 2710412 h 2710412"/>
              <a:gd name="connsiteX1" fmla="*/ 3197263 w 4194190"/>
              <a:gd name="connsiteY1" fmla="*/ 0 h 2710412"/>
              <a:gd name="connsiteX2" fmla="*/ 4194190 w 4194190"/>
              <a:gd name="connsiteY2" fmla="*/ 911966 h 2710412"/>
              <a:gd name="connsiteX3" fmla="*/ 2321262 w 4194190"/>
              <a:gd name="connsiteY3" fmla="*/ 2702656 h 2710412"/>
              <a:gd name="connsiteX4" fmla="*/ 0 w 4194190"/>
              <a:gd name="connsiteY4" fmla="*/ 2710412 h 2710412"/>
              <a:gd name="connsiteX0" fmla="*/ 0 w 4482876"/>
              <a:gd name="connsiteY0" fmla="*/ 2710412 h 2710412"/>
              <a:gd name="connsiteX1" fmla="*/ 3197263 w 4482876"/>
              <a:gd name="connsiteY1" fmla="*/ 0 h 2710412"/>
              <a:gd name="connsiteX2" fmla="*/ 4194190 w 4482876"/>
              <a:gd name="connsiteY2" fmla="*/ 911966 h 2710412"/>
              <a:gd name="connsiteX3" fmla="*/ 4482876 w 4482876"/>
              <a:gd name="connsiteY3" fmla="*/ 2702656 h 2710412"/>
              <a:gd name="connsiteX4" fmla="*/ 0 w 4482876"/>
              <a:gd name="connsiteY4" fmla="*/ 2710412 h 2710412"/>
              <a:gd name="connsiteX0" fmla="*/ 0 w 4482876"/>
              <a:gd name="connsiteY0" fmla="*/ 2710412 h 2710412"/>
              <a:gd name="connsiteX1" fmla="*/ 3197263 w 4482876"/>
              <a:gd name="connsiteY1" fmla="*/ 0 h 2710412"/>
              <a:gd name="connsiteX2" fmla="*/ 3750601 w 4482876"/>
              <a:gd name="connsiteY2" fmla="*/ 1000832 h 2710412"/>
              <a:gd name="connsiteX3" fmla="*/ 4482876 w 4482876"/>
              <a:gd name="connsiteY3" fmla="*/ 2702656 h 2710412"/>
              <a:gd name="connsiteX4" fmla="*/ 0 w 4482876"/>
              <a:gd name="connsiteY4" fmla="*/ 2710412 h 2710412"/>
              <a:gd name="connsiteX0" fmla="*/ 0 w 4482876"/>
              <a:gd name="connsiteY0" fmla="*/ 2710412 h 2710412"/>
              <a:gd name="connsiteX1" fmla="*/ 3197263 w 4482876"/>
              <a:gd name="connsiteY1" fmla="*/ 0 h 2710412"/>
              <a:gd name="connsiteX2" fmla="*/ 4482876 w 4482876"/>
              <a:gd name="connsiteY2" fmla="*/ 2702656 h 2710412"/>
              <a:gd name="connsiteX3" fmla="*/ 0 w 4482876"/>
              <a:gd name="connsiteY3" fmla="*/ 2710412 h 2710412"/>
              <a:gd name="connsiteX0" fmla="*/ 0 w 3253891"/>
              <a:gd name="connsiteY0" fmla="*/ 2702990 h 2702990"/>
              <a:gd name="connsiteX1" fmla="*/ 1968278 w 3253891"/>
              <a:gd name="connsiteY1" fmla="*/ 0 h 2702990"/>
              <a:gd name="connsiteX2" fmla="*/ 3253891 w 3253891"/>
              <a:gd name="connsiteY2" fmla="*/ 2702656 h 2702990"/>
              <a:gd name="connsiteX3" fmla="*/ 0 w 3253891"/>
              <a:gd name="connsiteY3" fmla="*/ 2702990 h 2702990"/>
              <a:gd name="connsiteX0" fmla="*/ 0 w 3253891"/>
              <a:gd name="connsiteY0" fmla="*/ 3957239 h 3957239"/>
              <a:gd name="connsiteX1" fmla="*/ 2174089 w 3253891"/>
              <a:gd name="connsiteY1" fmla="*/ 0 h 3957239"/>
              <a:gd name="connsiteX2" fmla="*/ 3253891 w 3253891"/>
              <a:gd name="connsiteY2" fmla="*/ 3956905 h 3957239"/>
              <a:gd name="connsiteX3" fmla="*/ 0 w 3253891"/>
              <a:gd name="connsiteY3" fmla="*/ 3957239 h 3957239"/>
              <a:gd name="connsiteX0" fmla="*/ 0 w 3253891"/>
              <a:gd name="connsiteY0" fmla="*/ 4068561 h 4068561"/>
              <a:gd name="connsiteX1" fmla="*/ 831617 w 3253891"/>
              <a:gd name="connsiteY1" fmla="*/ 0 h 4068561"/>
              <a:gd name="connsiteX2" fmla="*/ 2174089 w 3253891"/>
              <a:gd name="connsiteY2" fmla="*/ 111322 h 4068561"/>
              <a:gd name="connsiteX3" fmla="*/ 3253891 w 3253891"/>
              <a:gd name="connsiteY3" fmla="*/ 4068227 h 4068561"/>
              <a:gd name="connsiteX4" fmla="*/ 0 w 3253891"/>
              <a:gd name="connsiteY4" fmla="*/ 4068561 h 4068561"/>
              <a:gd name="connsiteX0" fmla="*/ 0 w 3253891"/>
              <a:gd name="connsiteY0" fmla="*/ 4068561 h 4068561"/>
              <a:gd name="connsiteX1" fmla="*/ 831617 w 3253891"/>
              <a:gd name="connsiteY1" fmla="*/ 0 h 4068561"/>
              <a:gd name="connsiteX2" fmla="*/ 2174089 w 3253891"/>
              <a:gd name="connsiteY2" fmla="*/ 111322 h 4068561"/>
              <a:gd name="connsiteX3" fmla="*/ 3253891 w 3253891"/>
              <a:gd name="connsiteY3" fmla="*/ 4068227 h 4068561"/>
              <a:gd name="connsiteX4" fmla="*/ 0 w 3253891"/>
              <a:gd name="connsiteY4" fmla="*/ 4068561 h 4068561"/>
              <a:gd name="connsiteX0" fmla="*/ 0 w 3253891"/>
              <a:gd name="connsiteY0" fmla="*/ 4068561 h 4068561"/>
              <a:gd name="connsiteX1" fmla="*/ 831617 w 3253891"/>
              <a:gd name="connsiteY1" fmla="*/ 0 h 4068561"/>
              <a:gd name="connsiteX2" fmla="*/ 2174089 w 3253891"/>
              <a:gd name="connsiteY2" fmla="*/ 111322 h 4068561"/>
              <a:gd name="connsiteX3" fmla="*/ 3253891 w 3253891"/>
              <a:gd name="connsiteY3" fmla="*/ 4068227 h 4068561"/>
              <a:gd name="connsiteX4" fmla="*/ 0 w 3253891"/>
              <a:gd name="connsiteY4" fmla="*/ 4068561 h 4068561"/>
              <a:gd name="connsiteX0" fmla="*/ 0 w 3253891"/>
              <a:gd name="connsiteY0" fmla="*/ 6591901 h 6591901"/>
              <a:gd name="connsiteX1" fmla="*/ 61296 w 3253891"/>
              <a:gd name="connsiteY1" fmla="*/ 0 h 6591901"/>
              <a:gd name="connsiteX2" fmla="*/ 2174089 w 3253891"/>
              <a:gd name="connsiteY2" fmla="*/ 2634662 h 6591901"/>
              <a:gd name="connsiteX3" fmla="*/ 3253891 w 3253891"/>
              <a:gd name="connsiteY3" fmla="*/ 6591567 h 6591901"/>
              <a:gd name="connsiteX4" fmla="*/ 0 w 3253891"/>
              <a:gd name="connsiteY4" fmla="*/ 6591901 h 6591901"/>
              <a:gd name="connsiteX0" fmla="*/ 0 w 3253891"/>
              <a:gd name="connsiteY0" fmla="*/ 6591902 h 6591902"/>
              <a:gd name="connsiteX1" fmla="*/ 61296 w 3253891"/>
              <a:gd name="connsiteY1" fmla="*/ 1 h 6591902"/>
              <a:gd name="connsiteX2" fmla="*/ 2738598 w 3253891"/>
              <a:gd name="connsiteY2" fmla="*/ 0 h 6591902"/>
              <a:gd name="connsiteX3" fmla="*/ 3253891 w 3253891"/>
              <a:gd name="connsiteY3" fmla="*/ 6591568 h 6591902"/>
              <a:gd name="connsiteX4" fmla="*/ 0 w 3253891"/>
              <a:gd name="connsiteY4" fmla="*/ 6591902 h 6591902"/>
              <a:gd name="connsiteX0" fmla="*/ 0 w 2738598"/>
              <a:gd name="connsiteY0" fmla="*/ 6591902 h 6591902"/>
              <a:gd name="connsiteX1" fmla="*/ 61296 w 2738598"/>
              <a:gd name="connsiteY1" fmla="*/ 1 h 6591902"/>
              <a:gd name="connsiteX2" fmla="*/ 2738598 w 2738598"/>
              <a:gd name="connsiteY2" fmla="*/ 0 h 6591902"/>
              <a:gd name="connsiteX3" fmla="*/ 2648219 w 2738598"/>
              <a:gd name="connsiteY3" fmla="*/ 4892025 h 6591902"/>
              <a:gd name="connsiteX4" fmla="*/ 0 w 2738598"/>
              <a:gd name="connsiteY4" fmla="*/ 6591902 h 6591902"/>
              <a:gd name="connsiteX0" fmla="*/ 879553 w 2677302"/>
              <a:gd name="connsiteY0" fmla="*/ 4521279 h 4892025"/>
              <a:gd name="connsiteX1" fmla="*/ 0 w 2677302"/>
              <a:gd name="connsiteY1" fmla="*/ 1 h 4892025"/>
              <a:gd name="connsiteX2" fmla="*/ 2677302 w 2677302"/>
              <a:gd name="connsiteY2" fmla="*/ 0 h 4892025"/>
              <a:gd name="connsiteX3" fmla="*/ 2586923 w 2677302"/>
              <a:gd name="connsiteY3" fmla="*/ 4892025 h 4892025"/>
              <a:gd name="connsiteX4" fmla="*/ 879553 w 2677302"/>
              <a:gd name="connsiteY4" fmla="*/ 4521279 h 4892025"/>
              <a:gd name="connsiteX0" fmla="*/ 585538 w 2677302"/>
              <a:gd name="connsiteY0" fmla="*/ 6591903 h 6591903"/>
              <a:gd name="connsiteX1" fmla="*/ 0 w 2677302"/>
              <a:gd name="connsiteY1" fmla="*/ 1 h 6591903"/>
              <a:gd name="connsiteX2" fmla="*/ 2677302 w 2677302"/>
              <a:gd name="connsiteY2" fmla="*/ 0 h 6591903"/>
              <a:gd name="connsiteX3" fmla="*/ 2586923 w 2677302"/>
              <a:gd name="connsiteY3" fmla="*/ 4892025 h 6591903"/>
              <a:gd name="connsiteX4" fmla="*/ 585538 w 2677302"/>
              <a:gd name="connsiteY4" fmla="*/ 6591903 h 6591903"/>
              <a:gd name="connsiteX0" fmla="*/ 585538 w 4474504"/>
              <a:gd name="connsiteY0" fmla="*/ 6591903 h 6591903"/>
              <a:gd name="connsiteX1" fmla="*/ 0 w 4474504"/>
              <a:gd name="connsiteY1" fmla="*/ 1 h 6591903"/>
              <a:gd name="connsiteX2" fmla="*/ 2677302 w 4474504"/>
              <a:gd name="connsiteY2" fmla="*/ 0 h 6591903"/>
              <a:gd name="connsiteX3" fmla="*/ 4474504 w 4474504"/>
              <a:gd name="connsiteY3" fmla="*/ 3415129 h 6591903"/>
              <a:gd name="connsiteX4" fmla="*/ 585538 w 4474504"/>
              <a:gd name="connsiteY4" fmla="*/ 6591903 h 6591903"/>
              <a:gd name="connsiteX0" fmla="*/ 585538 w 4474504"/>
              <a:gd name="connsiteY0" fmla="*/ 6591903 h 6591903"/>
              <a:gd name="connsiteX1" fmla="*/ 0 w 4474504"/>
              <a:gd name="connsiteY1" fmla="*/ 1 h 6591903"/>
              <a:gd name="connsiteX2" fmla="*/ 2506774 w 4474504"/>
              <a:gd name="connsiteY2" fmla="*/ 0 h 6591903"/>
              <a:gd name="connsiteX3" fmla="*/ 4474504 w 4474504"/>
              <a:gd name="connsiteY3" fmla="*/ 3415129 h 6591903"/>
              <a:gd name="connsiteX4" fmla="*/ 585538 w 4474504"/>
              <a:gd name="connsiteY4" fmla="*/ 6591903 h 6591903"/>
              <a:gd name="connsiteX0" fmla="*/ 309163 w 4474504"/>
              <a:gd name="connsiteY0" fmla="*/ 6591903 h 6591903"/>
              <a:gd name="connsiteX1" fmla="*/ 0 w 4474504"/>
              <a:gd name="connsiteY1" fmla="*/ 1 h 6591903"/>
              <a:gd name="connsiteX2" fmla="*/ 2506774 w 4474504"/>
              <a:gd name="connsiteY2" fmla="*/ 0 h 6591903"/>
              <a:gd name="connsiteX3" fmla="*/ 4474504 w 4474504"/>
              <a:gd name="connsiteY3" fmla="*/ 3415129 h 6591903"/>
              <a:gd name="connsiteX4" fmla="*/ 309163 w 4474504"/>
              <a:gd name="connsiteY4" fmla="*/ 6591903 h 6591903"/>
              <a:gd name="connsiteX0" fmla="*/ 309163 w 4474504"/>
              <a:gd name="connsiteY0" fmla="*/ 6591903 h 6591903"/>
              <a:gd name="connsiteX1" fmla="*/ 0 w 4474504"/>
              <a:gd name="connsiteY1" fmla="*/ 1 h 6591903"/>
              <a:gd name="connsiteX2" fmla="*/ 2724346 w 4474504"/>
              <a:gd name="connsiteY2" fmla="*/ 0 h 6591903"/>
              <a:gd name="connsiteX3" fmla="*/ 4474504 w 4474504"/>
              <a:gd name="connsiteY3" fmla="*/ 3415129 h 6591903"/>
              <a:gd name="connsiteX4" fmla="*/ 309163 w 4474504"/>
              <a:gd name="connsiteY4" fmla="*/ 6591903 h 6591903"/>
              <a:gd name="connsiteX0" fmla="*/ 309163 w 4021720"/>
              <a:gd name="connsiteY0" fmla="*/ 6591903 h 6591903"/>
              <a:gd name="connsiteX1" fmla="*/ 0 w 4021720"/>
              <a:gd name="connsiteY1" fmla="*/ 1 h 6591903"/>
              <a:gd name="connsiteX2" fmla="*/ 2724346 w 4021720"/>
              <a:gd name="connsiteY2" fmla="*/ 0 h 6591903"/>
              <a:gd name="connsiteX3" fmla="*/ 4021720 w 4021720"/>
              <a:gd name="connsiteY3" fmla="*/ 3044050 h 6591903"/>
              <a:gd name="connsiteX4" fmla="*/ 309163 w 4021720"/>
              <a:gd name="connsiteY4" fmla="*/ 6591903 h 6591903"/>
              <a:gd name="connsiteX0" fmla="*/ 309163 w 4215770"/>
              <a:gd name="connsiteY0" fmla="*/ 6591903 h 6591903"/>
              <a:gd name="connsiteX1" fmla="*/ 0 w 4215770"/>
              <a:gd name="connsiteY1" fmla="*/ 1 h 6591903"/>
              <a:gd name="connsiteX2" fmla="*/ 2724346 w 4215770"/>
              <a:gd name="connsiteY2" fmla="*/ 0 h 6591903"/>
              <a:gd name="connsiteX3" fmla="*/ 4215770 w 4215770"/>
              <a:gd name="connsiteY3" fmla="*/ 4520946 h 6591903"/>
              <a:gd name="connsiteX4" fmla="*/ 309163 w 4215770"/>
              <a:gd name="connsiteY4" fmla="*/ 6591903 h 6591903"/>
              <a:gd name="connsiteX0" fmla="*/ 309163 w 4445103"/>
              <a:gd name="connsiteY0" fmla="*/ 6591903 h 6591903"/>
              <a:gd name="connsiteX1" fmla="*/ 0 w 4445103"/>
              <a:gd name="connsiteY1" fmla="*/ 1 h 6591903"/>
              <a:gd name="connsiteX2" fmla="*/ 2724346 w 4445103"/>
              <a:gd name="connsiteY2" fmla="*/ 0 h 6591903"/>
              <a:gd name="connsiteX3" fmla="*/ 4445103 w 4445103"/>
              <a:gd name="connsiteY3" fmla="*/ 4520946 h 6591903"/>
              <a:gd name="connsiteX4" fmla="*/ 309163 w 4445103"/>
              <a:gd name="connsiteY4" fmla="*/ 6591903 h 6591903"/>
              <a:gd name="connsiteX0" fmla="*/ 579657 w 4445103"/>
              <a:gd name="connsiteY0" fmla="*/ 5812636 h 5812636"/>
              <a:gd name="connsiteX1" fmla="*/ 0 w 4445103"/>
              <a:gd name="connsiteY1" fmla="*/ 1 h 5812636"/>
              <a:gd name="connsiteX2" fmla="*/ 2724346 w 4445103"/>
              <a:gd name="connsiteY2" fmla="*/ 0 h 5812636"/>
              <a:gd name="connsiteX3" fmla="*/ 4445103 w 4445103"/>
              <a:gd name="connsiteY3" fmla="*/ 4520946 h 5812636"/>
              <a:gd name="connsiteX4" fmla="*/ 579657 w 4445103"/>
              <a:gd name="connsiteY4" fmla="*/ 5812636 h 5812636"/>
              <a:gd name="connsiteX0" fmla="*/ 579657 w 4445103"/>
              <a:gd name="connsiteY0" fmla="*/ 5812635 h 5812635"/>
              <a:gd name="connsiteX1" fmla="*/ 0 w 4445103"/>
              <a:gd name="connsiteY1" fmla="*/ 0 h 5812635"/>
              <a:gd name="connsiteX2" fmla="*/ 2318605 w 4445103"/>
              <a:gd name="connsiteY2" fmla="*/ 7420 h 5812635"/>
              <a:gd name="connsiteX3" fmla="*/ 4445103 w 4445103"/>
              <a:gd name="connsiteY3" fmla="*/ 4520945 h 5812635"/>
              <a:gd name="connsiteX4" fmla="*/ 579657 w 4445103"/>
              <a:gd name="connsiteY4" fmla="*/ 5812635 h 5812635"/>
              <a:gd name="connsiteX0" fmla="*/ 579657 w 4445103"/>
              <a:gd name="connsiteY0" fmla="*/ 5812635 h 5812635"/>
              <a:gd name="connsiteX1" fmla="*/ 0 w 4445103"/>
              <a:gd name="connsiteY1" fmla="*/ 0 h 5812635"/>
              <a:gd name="connsiteX2" fmla="*/ 2295084 w 4445103"/>
              <a:gd name="connsiteY2" fmla="*/ 7420 h 5812635"/>
              <a:gd name="connsiteX3" fmla="*/ 4445103 w 4445103"/>
              <a:gd name="connsiteY3" fmla="*/ 4520945 h 5812635"/>
              <a:gd name="connsiteX4" fmla="*/ 579657 w 4445103"/>
              <a:gd name="connsiteY4" fmla="*/ 5812635 h 5812635"/>
              <a:gd name="connsiteX0" fmla="*/ 579657 w 4445103"/>
              <a:gd name="connsiteY0" fmla="*/ 5812635 h 5812635"/>
              <a:gd name="connsiteX1" fmla="*/ 0 w 4445103"/>
              <a:gd name="connsiteY1" fmla="*/ 0 h 5812635"/>
              <a:gd name="connsiteX2" fmla="*/ 2212759 w 4445103"/>
              <a:gd name="connsiteY2" fmla="*/ 7420 h 5812635"/>
              <a:gd name="connsiteX3" fmla="*/ 4445103 w 4445103"/>
              <a:gd name="connsiteY3" fmla="*/ 4520945 h 5812635"/>
              <a:gd name="connsiteX4" fmla="*/ 579657 w 4445103"/>
              <a:gd name="connsiteY4" fmla="*/ 5812635 h 5812635"/>
              <a:gd name="connsiteX0" fmla="*/ 579657 w 4445103"/>
              <a:gd name="connsiteY0" fmla="*/ 5812635 h 5812635"/>
              <a:gd name="connsiteX1" fmla="*/ 0 w 4445103"/>
              <a:gd name="connsiteY1" fmla="*/ 0 h 5812635"/>
              <a:gd name="connsiteX2" fmla="*/ 2118674 w 4445103"/>
              <a:gd name="connsiteY2" fmla="*/ 7420 h 5812635"/>
              <a:gd name="connsiteX3" fmla="*/ 4445103 w 4445103"/>
              <a:gd name="connsiteY3" fmla="*/ 4520945 h 5812635"/>
              <a:gd name="connsiteX4" fmla="*/ 579657 w 4445103"/>
              <a:gd name="connsiteY4" fmla="*/ 5812635 h 5812635"/>
              <a:gd name="connsiteX0" fmla="*/ 579657 w 4445103"/>
              <a:gd name="connsiteY0" fmla="*/ 5820059 h 5820059"/>
              <a:gd name="connsiteX1" fmla="*/ 0 w 4445103"/>
              <a:gd name="connsiteY1" fmla="*/ 7424 h 5820059"/>
              <a:gd name="connsiteX2" fmla="*/ 2112793 w 4445103"/>
              <a:gd name="connsiteY2" fmla="*/ 0 h 5820059"/>
              <a:gd name="connsiteX3" fmla="*/ 4445103 w 4445103"/>
              <a:gd name="connsiteY3" fmla="*/ 4528369 h 5820059"/>
              <a:gd name="connsiteX4" fmla="*/ 579657 w 4445103"/>
              <a:gd name="connsiteY4" fmla="*/ 5820059 h 5820059"/>
              <a:gd name="connsiteX0" fmla="*/ 579657 w 4445103"/>
              <a:gd name="connsiteY0" fmla="*/ 5812635 h 5812635"/>
              <a:gd name="connsiteX1" fmla="*/ 0 w 4445103"/>
              <a:gd name="connsiteY1" fmla="*/ 0 h 5812635"/>
              <a:gd name="connsiteX2" fmla="*/ 2124554 w 4445103"/>
              <a:gd name="connsiteY2" fmla="*/ 7420 h 5812635"/>
              <a:gd name="connsiteX3" fmla="*/ 4445103 w 4445103"/>
              <a:gd name="connsiteY3" fmla="*/ 4520945 h 5812635"/>
              <a:gd name="connsiteX4" fmla="*/ 579657 w 4445103"/>
              <a:gd name="connsiteY4" fmla="*/ 5812635 h 5812635"/>
              <a:gd name="connsiteX0" fmla="*/ 579657 w 4445103"/>
              <a:gd name="connsiteY0" fmla="*/ 5812636 h 5812636"/>
              <a:gd name="connsiteX1" fmla="*/ 0 w 4445103"/>
              <a:gd name="connsiteY1" fmla="*/ 1 h 5812636"/>
              <a:gd name="connsiteX2" fmla="*/ 2124554 w 4445103"/>
              <a:gd name="connsiteY2" fmla="*/ 0 h 5812636"/>
              <a:gd name="connsiteX3" fmla="*/ 4445103 w 4445103"/>
              <a:gd name="connsiteY3" fmla="*/ 4520946 h 5812636"/>
              <a:gd name="connsiteX4" fmla="*/ 579657 w 4445103"/>
              <a:gd name="connsiteY4" fmla="*/ 5812636 h 5812636"/>
              <a:gd name="connsiteX0" fmla="*/ 579657 w 4462744"/>
              <a:gd name="connsiteY0" fmla="*/ 5812636 h 5812636"/>
              <a:gd name="connsiteX1" fmla="*/ 0 w 4462744"/>
              <a:gd name="connsiteY1" fmla="*/ 1 h 5812636"/>
              <a:gd name="connsiteX2" fmla="*/ 2124554 w 4462744"/>
              <a:gd name="connsiteY2" fmla="*/ 0 h 5812636"/>
              <a:gd name="connsiteX3" fmla="*/ 4462744 w 4462744"/>
              <a:gd name="connsiteY3" fmla="*/ 3177638 h 5812636"/>
              <a:gd name="connsiteX4" fmla="*/ 579657 w 4462744"/>
              <a:gd name="connsiteY4" fmla="*/ 5812636 h 5812636"/>
              <a:gd name="connsiteX0" fmla="*/ 579657 w 4453066"/>
              <a:gd name="connsiteY0" fmla="*/ 5812636 h 5812636"/>
              <a:gd name="connsiteX1" fmla="*/ 0 w 4453066"/>
              <a:gd name="connsiteY1" fmla="*/ 1 h 5812636"/>
              <a:gd name="connsiteX2" fmla="*/ 2124554 w 4453066"/>
              <a:gd name="connsiteY2" fmla="*/ 0 h 5812636"/>
              <a:gd name="connsiteX3" fmla="*/ 4453066 w 4453066"/>
              <a:gd name="connsiteY3" fmla="*/ 3177638 h 5812636"/>
              <a:gd name="connsiteX4" fmla="*/ 579657 w 4453066"/>
              <a:gd name="connsiteY4" fmla="*/ 5812636 h 5812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3066" h="5812636">
                <a:moveTo>
                  <a:pt x="579657" y="5812636"/>
                </a:moveTo>
                <a:lnTo>
                  <a:pt x="0" y="1"/>
                </a:lnTo>
                <a:lnTo>
                  <a:pt x="2124554" y="0"/>
                </a:lnTo>
                <a:lnTo>
                  <a:pt x="4453066" y="3177638"/>
                </a:lnTo>
                <a:lnTo>
                  <a:pt x="579657" y="5812636"/>
                </a:lnTo>
                <a:close/>
              </a:path>
            </a:pathLst>
          </a:custGeom>
          <a:solidFill>
            <a:schemeClr val="tx1"/>
          </a:solidFill>
        </p:spPr>
        <p:txBody>
          <a:bodyPr wrap="square" lIns="1440000" tIns="3204000" rIns="1440000">
            <a:normAutofit/>
          </a:bodyPr>
          <a:lstStyle>
            <a:lvl1pPr marL="0" indent="0" algn="ctr">
              <a:buNone/>
              <a:defRPr sz="600" b="0" baseline="0">
                <a:solidFill>
                  <a:schemeClr val="accent3"/>
                </a:solidFill>
                <a:effectLst/>
              </a:defRPr>
            </a:lvl1pPr>
          </a:lstStyle>
          <a:p>
            <a:r>
              <a:rPr lang="en-US" dirty="0" smtClean="0"/>
              <a:t>ADD IMAGE BY CLICKING ICON - IMAGES ARE AVAILABLE FOR DOWNLOAD FROM MEDIA LIBRARY AROUND DECEMBER 1ST. 2011</a:t>
            </a:r>
          </a:p>
        </p:txBody>
      </p:sp>
      <p:pic>
        <p:nvPicPr>
          <p:cNvPr id="11" name="Picture 10" descr="Gerwick Blue Logo Screened_cmyk.png"/>
          <p:cNvPicPr>
            <a:picLocks noChangeAspect="1"/>
          </p:cNvPicPr>
          <p:nvPr userDrawn="1"/>
        </p:nvPicPr>
        <p:blipFill>
          <a:blip r:embed="rId2" cstate="print"/>
          <a:stretch>
            <a:fillRect/>
          </a:stretch>
        </p:blipFill>
        <p:spPr>
          <a:xfrm>
            <a:off x="6870583" y="6166952"/>
            <a:ext cx="1737700" cy="430400"/>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1884253320"/>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lain A">
    <p:spTree>
      <p:nvGrpSpPr>
        <p:cNvPr id="1" name=""/>
        <p:cNvGrpSpPr/>
        <p:nvPr/>
      </p:nvGrpSpPr>
      <p:grpSpPr>
        <a:xfrm>
          <a:off x="0" y="0"/>
          <a:ext cx="0" cy="0"/>
          <a:chOff x="0" y="0"/>
          <a:chExt cx="0" cy="0"/>
        </a:xfrm>
      </p:grpSpPr>
      <p:sp>
        <p:nvSpPr>
          <p:cNvPr id="8" name="Content Placeholder 8"/>
          <p:cNvSpPr>
            <a:spLocks noGrp="1"/>
          </p:cNvSpPr>
          <p:nvPr>
            <p:ph sz="quarter" idx="15"/>
          </p:nvPr>
        </p:nvSpPr>
        <p:spPr>
          <a:xfrm>
            <a:off x="419821" y="1460744"/>
            <a:ext cx="8304360" cy="4525788"/>
          </a:xfrm>
        </p:spPr>
        <p:txBody>
          <a:bodyPr/>
          <a:lstStyle>
            <a:lvl1pPr marL="180975" indent="-180975">
              <a:buClr>
                <a:schemeClr val="accent3"/>
              </a:buClr>
              <a:buFont typeface="Verdana" pitchFamily="34" charset="0"/>
              <a:buChar char="›"/>
              <a:defRPr>
                <a:solidFill>
                  <a:schemeClr val="tx1">
                    <a:lumMod val="90000"/>
                    <a:lumOff val="10000"/>
                  </a:schemeClr>
                </a:solidFill>
              </a:defRPr>
            </a:lvl1pPr>
            <a:lvl2pPr marL="539750" indent="-182563">
              <a:buClr>
                <a:schemeClr val="accent3"/>
              </a:buClr>
              <a:buFont typeface="Verdana" pitchFamily="34" charset="0"/>
              <a:buChar char="›"/>
              <a:defRPr>
                <a:solidFill>
                  <a:schemeClr val="tx1">
                    <a:lumMod val="90000"/>
                    <a:lumOff val="10000"/>
                  </a:schemeClr>
                </a:solidFill>
              </a:defRPr>
            </a:lvl2pPr>
            <a:lvl3pPr marL="896938" indent="-182563">
              <a:buClr>
                <a:schemeClr val="accent3"/>
              </a:buClr>
              <a:buFont typeface="Verdana" pitchFamily="34" charset="0"/>
              <a:buChar char="›"/>
              <a:defRPr>
                <a:solidFill>
                  <a:schemeClr val="tx1">
                    <a:lumMod val="90000"/>
                    <a:lumOff val="10000"/>
                  </a:schemeClr>
                </a:solidFill>
              </a:defRPr>
            </a:lvl3pPr>
            <a:lvl4pPr marL="1254125" indent="-174625">
              <a:buClr>
                <a:schemeClr val="accent3"/>
              </a:buClr>
              <a:buFont typeface="Verdana" pitchFamily="34" charset="0"/>
              <a:buChar char="›"/>
              <a:defRPr>
                <a:solidFill>
                  <a:schemeClr val="tx1">
                    <a:lumMod val="90000"/>
                    <a:lumOff val="10000"/>
                  </a:schemeClr>
                </a:solidFill>
              </a:defRPr>
            </a:lvl4pPr>
            <a:lvl5pPr marL="1611313" indent="-171450">
              <a:buClr>
                <a:schemeClr val="accent3"/>
              </a:buClr>
              <a:buFont typeface="Verdana" pitchFamily="34" charset="0"/>
              <a:buChar char="›"/>
              <a:defRPr>
                <a:solidFill>
                  <a:schemeClr val="tx1">
                    <a:lumMod val="90000"/>
                    <a:lumOff val="1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9" name="Text Placeholder 6"/>
          <p:cNvSpPr>
            <a:spLocks noGrp="1"/>
          </p:cNvSpPr>
          <p:nvPr>
            <p:ph type="body" sz="quarter" idx="25"/>
          </p:nvPr>
        </p:nvSpPr>
        <p:spPr>
          <a:xfrm>
            <a:off x="419824" y="410804"/>
            <a:ext cx="8304360" cy="202702"/>
          </a:xfrm>
        </p:spPr>
        <p:txBody>
          <a:bodyPr lIns="18000" anchor="t" anchorCtr="0">
            <a:normAutofit/>
          </a:bodyPr>
          <a:lstStyle>
            <a:lvl1pPr marL="0" indent="0">
              <a:buNone/>
              <a:defRPr sz="1000" cap="none" baseline="0">
                <a:solidFill>
                  <a:schemeClr val="tx1"/>
                </a:solidFill>
              </a:defRPr>
            </a:lvl1pPr>
          </a:lstStyle>
          <a:p>
            <a:pPr lvl="0"/>
            <a:r>
              <a:rPr lang="en-US" smtClean="0"/>
              <a:t>Click to edit Master text styles</a:t>
            </a:r>
          </a:p>
        </p:txBody>
      </p:sp>
      <p:sp>
        <p:nvSpPr>
          <p:cNvPr id="10" name="Rectangle 9"/>
          <p:cNvSpPr/>
          <p:nvPr userDrawn="1"/>
        </p:nvSpPr>
        <p:spPr>
          <a:xfrm>
            <a:off x="419821" y="5986532"/>
            <a:ext cx="563590" cy="474653"/>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smtClean="0">
              <a:solidFill>
                <a:schemeClr val="tx1"/>
              </a:solidFill>
            </a:endParaRPr>
          </a:p>
        </p:txBody>
      </p:sp>
    </p:spTree>
    <p:extLst>
      <p:ext uri="{BB962C8B-B14F-4D97-AF65-F5344CB8AC3E}">
        <p14:creationId xmlns="" xmlns:p14="http://schemas.microsoft.com/office/powerpoint/2010/main" xmlns:mv="urn:schemas-microsoft-com:mac:vml" xmlns:mc="http://schemas.openxmlformats.org/markup-compatibility/2006" val="403160146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lain B">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3F41ED1-A382-40D5-BB15-5AFF1E769EB8}" type="datetime4">
              <a:rPr lang="en-US" smtClean="0"/>
              <a:pPr/>
              <a:t>March 30, 2012</a:t>
            </a:fld>
            <a:endParaRPr lang="da-DK" dirty="0"/>
          </a:p>
        </p:txBody>
      </p:sp>
      <p:sp>
        <p:nvSpPr>
          <p:cNvPr id="4" name="Footer Placeholder 3"/>
          <p:cNvSpPr>
            <a:spLocks noGrp="1"/>
          </p:cNvSpPr>
          <p:nvPr>
            <p:ph type="ftr" sz="quarter" idx="11"/>
          </p:nvPr>
        </p:nvSpPr>
        <p:spPr/>
        <p:txBody>
          <a:bodyPr/>
          <a:lstStyle/>
          <a:p>
            <a:r>
              <a:rPr lang="en-US" smtClean="0"/>
              <a:t>IHNC Presentation for Rice Unversity's SSPEED Center Seminar</a:t>
            </a:r>
            <a:endParaRPr lang="da-DK" dirty="0"/>
          </a:p>
        </p:txBody>
      </p:sp>
      <p:sp>
        <p:nvSpPr>
          <p:cNvPr id="5" name="Slide Number Placeholder 4"/>
          <p:cNvSpPr>
            <a:spLocks noGrp="1"/>
          </p:cNvSpPr>
          <p:nvPr>
            <p:ph type="sldNum" sz="quarter" idx="12"/>
          </p:nvPr>
        </p:nvSpPr>
        <p:spPr/>
        <p:txBody>
          <a:bodyPr/>
          <a:lstStyle/>
          <a:p>
            <a:fld id="{AF54B9EF-527F-4F31-BDA9-861CCA0FE377}" type="slidenum">
              <a:rPr lang="da-DK" smtClean="0"/>
              <a:pPr/>
              <a:t>‹#›</a:t>
            </a:fld>
            <a:endParaRPr lang="da-DK" dirty="0"/>
          </a:p>
        </p:txBody>
      </p:sp>
      <p:sp>
        <p:nvSpPr>
          <p:cNvPr id="12" name="Content Placeholder 8"/>
          <p:cNvSpPr>
            <a:spLocks noGrp="1"/>
          </p:cNvSpPr>
          <p:nvPr>
            <p:ph sz="quarter" idx="15"/>
          </p:nvPr>
        </p:nvSpPr>
        <p:spPr>
          <a:xfrm>
            <a:off x="419821" y="1460745"/>
            <a:ext cx="8304363" cy="2174732"/>
          </a:xfrm>
        </p:spPr>
        <p:txBody>
          <a:bodyPr/>
          <a:lstStyle>
            <a:lvl1pPr marL="180975" indent="-180975">
              <a:buClr>
                <a:schemeClr val="accent3"/>
              </a:buClr>
              <a:buFont typeface="Verdana" pitchFamily="34" charset="0"/>
              <a:buChar char="›"/>
              <a:defRPr>
                <a:solidFill>
                  <a:schemeClr val="tx1">
                    <a:lumMod val="90000"/>
                    <a:lumOff val="10000"/>
                  </a:schemeClr>
                </a:solidFill>
              </a:defRPr>
            </a:lvl1pPr>
            <a:lvl2pPr marL="539750" indent="-182563">
              <a:buClr>
                <a:schemeClr val="accent3"/>
              </a:buClr>
              <a:buFont typeface="Verdana" pitchFamily="34" charset="0"/>
              <a:buChar char="›"/>
              <a:defRPr>
                <a:solidFill>
                  <a:schemeClr val="tx1">
                    <a:lumMod val="90000"/>
                    <a:lumOff val="10000"/>
                  </a:schemeClr>
                </a:solidFill>
              </a:defRPr>
            </a:lvl2pPr>
            <a:lvl3pPr marL="896938" indent="-182563">
              <a:buClr>
                <a:schemeClr val="accent3"/>
              </a:buClr>
              <a:buFont typeface="Verdana" pitchFamily="34" charset="0"/>
              <a:buChar char="›"/>
              <a:defRPr>
                <a:solidFill>
                  <a:schemeClr val="tx1">
                    <a:lumMod val="90000"/>
                    <a:lumOff val="10000"/>
                  </a:schemeClr>
                </a:solidFill>
              </a:defRPr>
            </a:lvl3pPr>
            <a:lvl4pPr marL="1254125" indent="-174625">
              <a:buClr>
                <a:schemeClr val="accent3"/>
              </a:buClr>
              <a:buFont typeface="Verdana" pitchFamily="34" charset="0"/>
              <a:buChar char="›"/>
              <a:defRPr>
                <a:solidFill>
                  <a:schemeClr val="tx1">
                    <a:lumMod val="90000"/>
                    <a:lumOff val="10000"/>
                  </a:schemeClr>
                </a:solidFill>
              </a:defRPr>
            </a:lvl4pPr>
            <a:lvl5pPr marL="1611313" indent="-171450">
              <a:buClr>
                <a:schemeClr val="accent3"/>
              </a:buClr>
              <a:buFont typeface="Arial" pitchFamily="34" charset="0"/>
              <a:buChar char="•"/>
              <a:defRPr>
                <a:solidFill>
                  <a:schemeClr val="tx1">
                    <a:lumMod val="90000"/>
                    <a:lumOff val="1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0" name="Content Placeholder 8"/>
          <p:cNvSpPr>
            <a:spLocks noGrp="1"/>
          </p:cNvSpPr>
          <p:nvPr>
            <p:ph sz="quarter" idx="29"/>
          </p:nvPr>
        </p:nvSpPr>
        <p:spPr>
          <a:xfrm>
            <a:off x="419821" y="3821184"/>
            <a:ext cx="8304364" cy="2174400"/>
          </a:xfrm>
        </p:spPr>
        <p:txBody>
          <a:bodyPr/>
          <a:lstStyle>
            <a:lvl1pPr marL="180975" indent="-180975">
              <a:buClr>
                <a:schemeClr val="accent3"/>
              </a:buClr>
              <a:buFont typeface="Verdana" pitchFamily="34" charset="0"/>
              <a:buChar char="›"/>
              <a:defRPr>
                <a:solidFill>
                  <a:schemeClr val="tx1">
                    <a:lumMod val="90000"/>
                    <a:lumOff val="10000"/>
                  </a:schemeClr>
                </a:solidFill>
              </a:defRPr>
            </a:lvl1pPr>
            <a:lvl2pPr marL="539750" indent="-182563">
              <a:buClr>
                <a:schemeClr val="accent3"/>
              </a:buClr>
              <a:buFont typeface="Verdana" pitchFamily="34" charset="0"/>
              <a:buChar char="›"/>
              <a:defRPr>
                <a:solidFill>
                  <a:schemeClr val="tx1">
                    <a:lumMod val="90000"/>
                    <a:lumOff val="10000"/>
                  </a:schemeClr>
                </a:solidFill>
              </a:defRPr>
            </a:lvl2pPr>
            <a:lvl3pPr marL="896938" indent="-182563">
              <a:buClr>
                <a:schemeClr val="accent3"/>
              </a:buClr>
              <a:buFont typeface="Verdana" pitchFamily="34" charset="0"/>
              <a:buChar char="›"/>
              <a:defRPr>
                <a:solidFill>
                  <a:schemeClr val="tx1">
                    <a:lumMod val="90000"/>
                    <a:lumOff val="10000"/>
                  </a:schemeClr>
                </a:solidFill>
              </a:defRPr>
            </a:lvl3pPr>
            <a:lvl4pPr marL="1254125" indent="-174625">
              <a:buClr>
                <a:schemeClr val="accent3"/>
              </a:buClr>
              <a:buFont typeface="Verdana" pitchFamily="34" charset="0"/>
              <a:buChar char="›"/>
              <a:defRPr>
                <a:solidFill>
                  <a:schemeClr val="tx1">
                    <a:lumMod val="90000"/>
                    <a:lumOff val="10000"/>
                  </a:schemeClr>
                </a:solidFill>
              </a:defRPr>
            </a:lvl4pPr>
            <a:lvl5pPr marL="1611313" indent="-171450">
              <a:buClr>
                <a:schemeClr val="accent3"/>
              </a:buClr>
              <a:buFont typeface="Arial" pitchFamily="34" charset="0"/>
              <a:buChar char="•"/>
              <a:defRPr>
                <a:solidFill>
                  <a:schemeClr val="tx1">
                    <a:lumMod val="90000"/>
                    <a:lumOff val="1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1" name="Text Placeholder 6"/>
          <p:cNvSpPr>
            <a:spLocks noGrp="1"/>
          </p:cNvSpPr>
          <p:nvPr>
            <p:ph type="body" sz="quarter" idx="25"/>
          </p:nvPr>
        </p:nvSpPr>
        <p:spPr>
          <a:xfrm>
            <a:off x="419824" y="410804"/>
            <a:ext cx="8304360" cy="202702"/>
          </a:xfrm>
        </p:spPr>
        <p:txBody>
          <a:bodyPr lIns="18000" anchor="t" anchorCtr="0">
            <a:normAutofit/>
          </a:bodyPr>
          <a:lstStyle>
            <a:lvl1pPr marL="0" indent="0">
              <a:buNone/>
              <a:defRPr sz="1000" cap="none" baseline="0">
                <a:solidFill>
                  <a:schemeClr val="tx1"/>
                </a:solidFill>
              </a:defRPr>
            </a:lvl1pPr>
          </a:lstStyle>
          <a:p>
            <a:pPr lvl="0"/>
            <a:r>
              <a:rPr lang="en-US" smtClean="0"/>
              <a:t>Click to edit Master text styles</a:t>
            </a:r>
          </a:p>
        </p:txBody>
      </p:sp>
    </p:spTree>
    <p:extLst>
      <p:ext uri="{BB962C8B-B14F-4D97-AF65-F5344CB8AC3E}">
        <p14:creationId xmlns="" xmlns:p14="http://schemas.microsoft.com/office/powerpoint/2010/main" xmlns:mv="urn:schemas-microsoft-com:mac:vml" xmlns:mc="http://schemas.openxmlformats.org/markup-compatibility/2006" val="3701736125"/>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lain 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BEAAE04-80D2-4D8E-B370-5B8A16B9C048}" type="datetime4">
              <a:rPr lang="en-US" smtClean="0"/>
              <a:pPr/>
              <a:t>March 30, 2012</a:t>
            </a:fld>
            <a:endParaRPr lang="da-DK" dirty="0"/>
          </a:p>
        </p:txBody>
      </p:sp>
      <p:sp>
        <p:nvSpPr>
          <p:cNvPr id="4" name="Footer Placeholder 3"/>
          <p:cNvSpPr>
            <a:spLocks noGrp="1"/>
          </p:cNvSpPr>
          <p:nvPr>
            <p:ph type="ftr" sz="quarter" idx="11"/>
          </p:nvPr>
        </p:nvSpPr>
        <p:spPr/>
        <p:txBody>
          <a:bodyPr/>
          <a:lstStyle/>
          <a:p>
            <a:r>
              <a:rPr lang="en-US" smtClean="0"/>
              <a:t>IHNC Presentation for Rice Unversity's SSPEED Center Seminar</a:t>
            </a:r>
            <a:endParaRPr lang="da-DK" dirty="0"/>
          </a:p>
        </p:txBody>
      </p:sp>
      <p:sp>
        <p:nvSpPr>
          <p:cNvPr id="5" name="Slide Number Placeholder 4"/>
          <p:cNvSpPr>
            <a:spLocks noGrp="1"/>
          </p:cNvSpPr>
          <p:nvPr>
            <p:ph type="sldNum" sz="quarter" idx="12"/>
          </p:nvPr>
        </p:nvSpPr>
        <p:spPr/>
        <p:txBody>
          <a:bodyPr/>
          <a:lstStyle/>
          <a:p>
            <a:fld id="{AF54B9EF-527F-4F31-BDA9-861CCA0FE377}" type="slidenum">
              <a:rPr lang="da-DK" smtClean="0"/>
              <a:pPr/>
              <a:t>‹#›</a:t>
            </a:fld>
            <a:endParaRPr lang="da-DK" dirty="0"/>
          </a:p>
        </p:txBody>
      </p:sp>
      <p:sp>
        <p:nvSpPr>
          <p:cNvPr id="12" name="Content Placeholder 8"/>
          <p:cNvSpPr>
            <a:spLocks noGrp="1"/>
          </p:cNvSpPr>
          <p:nvPr>
            <p:ph sz="quarter" idx="15"/>
          </p:nvPr>
        </p:nvSpPr>
        <p:spPr>
          <a:xfrm>
            <a:off x="419824" y="1460744"/>
            <a:ext cx="3946459" cy="4525788"/>
          </a:xfrm>
        </p:spPr>
        <p:txBody>
          <a:bodyPr/>
          <a:lstStyle>
            <a:lvl1pPr marL="180975" indent="-180975">
              <a:buClr>
                <a:schemeClr val="accent3"/>
              </a:buClr>
              <a:buFont typeface="Verdana" pitchFamily="34" charset="0"/>
              <a:buChar char="›"/>
              <a:defRPr>
                <a:solidFill>
                  <a:schemeClr val="tx1">
                    <a:lumMod val="90000"/>
                    <a:lumOff val="10000"/>
                  </a:schemeClr>
                </a:solidFill>
              </a:defRPr>
            </a:lvl1pPr>
            <a:lvl2pPr marL="539750" indent="-182563">
              <a:buClr>
                <a:schemeClr val="accent3"/>
              </a:buClr>
              <a:buFont typeface="Verdana" pitchFamily="34" charset="0"/>
              <a:buChar char="›"/>
              <a:defRPr>
                <a:solidFill>
                  <a:schemeClr val="tx1">
                    <a:lumMod val="90000"/>
                    <a:lumOff val="10000"/>
                  </a:schemeClr>
                </a:solidFill>
              </a:defRPr>
            </a:lvl2pPr>
            <a:lvl3pPr marL="896938" indent="-182563">
              <a:buClr>
                <a:schemeClr val="accent3"/>
              </a:buClr>
              <a:buFont typeface="Verdana" pitchFamily="34" charset="0"/>
              <a:buChar char="›"/>
              <a:defRPr>
                <a:solidFill>
                  <a:schemeClr val="tx1">
                    <a:lumMod val="90000"/>
                    <a:lumOff val="10000"/>
                  </a:schemeClr>
                </a:solidFill>
              </a:defRPr>
            </a:lvl3pPr>
            <a:lvl4pPr marL="1254125" indent="-174625">
              <a:buClr>
                <a:schemeClr val="accent3"/>
              </a:buClr>
              <a:buFont typeface="Verdana" pitchFamily="34" charset="0"/>
              <a:buChar char="›"/>
              <a:defRPr>
                <a:solidFill>
                  <a:schemeClr val="tx1">
                    <a:lumMod val="90000"/>
                    <a:lumOff val="10000"/>
                  </a:schemeClr>
                </a:solidFill>
              </a:defRPr>
            </a:lvl4pPr>
            <a:lvl5pPr marL="1611313" indent="-171450">
              <a:buClr>
                <a:schemeClr val="accent3"/>
              </a:buClr>
              <a:buFont typeface="Verdana" pitchFamily="34" charset="0"/>
              <a:buChar char="›"/>
              <a:defRPr>
                <a:solidFill>
                  <a:schemeClr val="tx1">
                    <a:lumMod val="90000"/>
                    <a:lumOff val="1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Content Placeholder 8"/>
          <p:cNvSpPr>
            <a:spLocks noGrp="1"/>
          </p:cNvSpPr>
          <p:nvPr>
            <p:ph sz="quarter" idx="16"/>
          </p:nvPr>
        </p:nvSpPr>
        <p:spPr>
          <a:xfrm>
            <a:off x="4777728" y="1460744"/>
            <a:ext cx="3946459" cy="4525788"/>
          </a:xfrm>
        </p:spPr>
        <p:txBody>
          <a:bodyPr/>
          <a:lstStyle>
            <a:lvl1pPr marL="180975" indent="-180975">
              <a:buClr>
                <a:schemeClr val="accent3"/>
              </a:buClr>
              <a:buFont typeface="Verdana" pitchFamily="34" charset="0"/>
              <a:buChar char="›"/>
              <a:defRPr>
                <a:solidFill>
                  <a:schemeClr val="tx1">
                    <a:lumMod val="90000"/>
                    <a:lumOff val="10000"/>
                  </a:schemeClr>
                </a:solidFill>
              </a:defRPr>
            </a:lvl1pPr>
            <a:lvl2pPr marL="539750" indent="-182563">
              <a:buClr>
                <a:schemeClr val="accent3"/>
              </a:buClr>
              <a:buFont typeface="Verdana" pitchFamily="34" charset="0"/>
              <a:buChar char="›"/>
              <a:defRPr>
                <a:solidFill>
                  <a:schemeClr val="tx1">
                    <a:lumMod val="90000"/>
                    <a:lumOff val="10000"/>
                  </a:schemeClr>
                </a:solidFill>
              </a:defRPr>
            </a:lvl2pPr>
            <a:lvl3pPr marL="896938" indent="-182563">
              <a:buClr>
                <a:schemeClr val="accent3"/>
              </a:buClr>
              <a:buFont typeface="Verdana" pitchFamily="34" charset="0"/>
              <a:buChar char="›"/>
              <a:defRPr>
                <a:solidFill>
                  <a:schemeClr val="tx1">
                    <a:lumMod val="90000"/>
                    <a:lumOff val="10000"/>
                  </a:schemeClr>
                </a:solidFill>
              </a:defRPr>
            </a:lvl3pPr>
            <a:lvl4pPr marL="1254125" indent="-174625">
              <a:buClr>
                <a:schemeClr val="accent3"/>
              </a:buClr>
              <a:buFont typeface="Verdana" pitchFamily="34" charset="0"/>
              <a:buChar char="›"/>
              <a:defRPr>
                <a:solidFill>
                  <a:schemeClr val="tx1">
                    <a:lumMod val="90000"/>
                    <a:lumOff val="10000"/>
                  </a:schemeClr>
                </a:solidFill>
              </a:defRPr>
            </a:lvl4pPr>
            <a:lvl5pPr marL="1611313" indent="-171450">
              <a:buClr>
                <a:schemeClr val="accent3"/>
              </a:buClr>
              <a:buFont typeface="Verdana" pitchFamily="34" charset="0"/>
              <a:buChar char="›"/>
              <a:defRPr>
                <a:solidFill>
                  <a:schemeClr val="tx1">
                    <a:lumMod val="90000"/>
                    <a:lumOff val="1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6"/>
          <p:cNvSpPr>
            <a:spLocks noGrp="1"/>
          </p:cNvSpPr>
          <p:nvPr>
            <p:ph type="body" sz="quarter" idx="25"/>
          </p:nvPr>
        </p:nvSpPr>
        <p:spPr>
          <a:xfrm>
            <a:off x="419824" y="410804"/>
            <a:ext cx="8304360" cy="202702"/>
          </a:xfrm>
        </p:spPr>
        <p:txBody>
          <a:bodyPr lIns="18000" anchor="t" anchorCtr="0">
            <a:normAutofit/>
          </a:bodyPr>
          <a:lstStyle>
            <a:lvl1pPr marL="0" indent="0">
              <a:buNone/>
              <a:defRPr sz="1000" cap="none" baseline="0">
                <a:solidFill>
                  <a:schemeClr val="tx1"/>
                </a:solidFill>
              </a:defRPr>
            </a:lvl1pPr>
          </a:lstStyle>
          <a:p>
            <a:pPr lvl="0"/>
            <a:r>
              <a:rPr lang="en-US" smtClean="0"/>
              <a:t>Click to edit Master text styles</a:t>
            </a:r>
          </a:p>
        </p:txBody>
      </p:sp>
    </p:spTree>
    <p:extLst>
      <p:ext uri="{BB962C8B-B14F-4D97-AF65-F5344CB8AC3E}">
        <p14:creationId xmlns="" xmlns:p14="http://schemas.microsoft.com/office/powerpoint/2010/main" xmlns:mv="urn:schemas-microsoft-com:mac:vml" xmlns:mc="http://schemas.openxmlformats.org/markup-compatibility/2006" val="2964907975"/>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hite Background A">
    <p:spTree>
      <p:nvGrpSpPr>
        <p:cNvPr id="1" name=""/>
        <p:cNvGrpSpPr/>
        <p:nvPr/>
      </p:nvGrpSpPr>
      <p:grpSpPr>
        <a:xfrm>
          <a:off x="0" y="0"/>
          <a:ext cx="0" cy="0"/>
          <a:chOff x="0" y="0"/>
          <a:chExt cx="0" cy="0"/>
        </a:xfrm>
      </p:grpSpPr>
      <p:grpSp>
        <p:nvGrpSpPr>
          <p:cNvPr id="16" name="Group 15"/>
          <p:cNvGrpSpPr/>
          <p:nvPr userDrawn="1"/>
        </p:nvGrpSpPr>
        <p:grpSpPr>
          <a:xfrm>
            <a:off x="7506182" y="-1852"/>
            <a:ext cx="1638021" cy="1355232"/>
            <a:chOff x="2170252" y="-1851"/>
            <a:chExt cx="6970519" cy="4477377"/>
          </a:xfrm>
        </p:grpSpPr>
        <p:sp>
          <p:nvSpPr>
            <p:cNvPr id="17" name="Flowchart: Merge 5"/>
            <p:cNvSpPr/>
            <p:nvPr userDrawn="1"/>
          </p:nvSpPr>
          <p:spPr>
            <a:xfrm>
              <a:off x="4386806" y="580759"/>
              <a:ext cx="4208722" cy="3894767"/>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21338"/>
                <a:gd name="connsiteY0" fmla="*/ 9053 h 14891"/>
                <a:gd name="connsiteX1" fmla="*/ 10133 w 21338"/>
                <a:gd name="connsiteY1" fmla="*/ 0 h 14891"/>
                <a:gd name="connsiteX2" fmla="*/ 21338 w 21338"/>
                <a:gd name="connsiteY2" fmla="*/ 14891 h 14891"/>
                <a:gd name="connsiteX3" fmla="*/ 0 w 21338"/>
                <a:gd name="connsiteY3" fmla="*/ 9053 h 14891"/>
              </a:gdLst>
              <a:ahLst/>
              <a:cxnLst>
                <a:cxn ang="0">
                  <a:pos x="connsiteX0" y="connsiteY0"/>
                </a:cxn>
                <a:cxn ang="0">
                  <a:pos x="connsiteX1" y="connsiteY1"/>
                </a:cxn>
                <a:cxn ang="0">
                  <a:pos x="connsiteX2" y="connsiteY2"/>
                </a:cxn>
                <a:cxn ang="0">
                  <a:pos x="connsiteX3" y="connsiteY3"/>
                </a:cxn>
              </a:cxnLst>
              <a:rect l="l" t="t" r="r" b="b"/>
              <a:pathLst>
                <a:path w="21338" h="14891">
                  <a:moveTo>
                    <a:pt x="0" y="9053"/>
                  </a:moveTo>
                  <a:lnTo>
                    <a:pt x="10133" y="0"/>
                  </a:lnTo>
                  <a:lnTo>
                    <a:pt x="21338" y="14891"/>
                  </a:lnTo>
                  <a:lnTo>
                    <a:pt x="0" y="9053"/>
                  </a:lnTo>
                  <a:close/>
                </a:path>
              </a:pathLst>
            </a:custGeom>
            <a:gradFill>
              <a:gsLst>
                <a:gs pos="0">
                  <a:schemeClr val="bg1"/>
                </a:gs>
                <a:gs pos="80000">
                  <a:schemeClr val="bg2">
                    <a:lumMod val="20000"/>
                    <a:lumOff val="8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21" name="Flowchart: Merge 5"/>
            <p:cNvSpPr/>
            <p:nvPr userDrawn="1"/>
          </p:nvSpPr>
          <p:spPr>
            <a:xfrm>
              <a:off x="2170252" y="0"/>
              <a:ext cx="4203690" cy="2060345"/>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0182"/>
                <a:gd name="connsiteY0" fmla="*/ 0 h 9404"/>
                <a:gd name="connsiteX1" fmla="*/ 10182 w 10182"/>
                <a:gd name="connsiteY1" fmla="*/ 2683 h 9404"/>
                <a:gd name="connsiteX2" fmla="*/ 7093 w 10182"/>
                <a:gd name="connsiteY2" fmla="*/ 9404 h 9404"/>
                <a:gd name="connsiteX3" fmla="*/ 0 w 10182"/>
                <a:gd name="connsiteY3" fmla="*/ 0 h 9404"/>
                <a:gd name="connsiteX0" fmla="*/ 0 w 10000"/>
                <a:gd name="connsiteY0" fmla="*/ 0 h 10259"/>
                <a:gd name="connsiteX1" fmla="*/ 10000 w 10000"/>
                <a:gd name="connsiteY1" fmla="*/ 2853 h 10259"/>
                <a:gd name="connsiteX2" fmla="*/ 7048 w 10000"/>
                <a:gd name="connsiteY2" fmla="*/ 10259 h 10259"/>
                <a:gd name="connsiteX3" fmla="*/ 0 w 10000"/>
                <a:gd name="connsiteY3" fmla="*/ 0 h 10259"/>
                <a:gd name="connsiteX0" fmla="*/ 0 w 9977"/>
                <a:gd name="connsiteY0" fmla="*/ 0 h 10259"/>
                <a:gd name="connsiteX1" fmla="*/ 9977 w 9977"/>
                <a:gd name="connsiteY1" fmla="*/ 2936 h 10259"/>
                <a:gd name="connsiteX2" fmla="*/ 7048 w 9977"/>
                <a:gd name="connsiteY2" fmla="*/ 10259 h 10259"/>
                <a:gd name="connsiteX3" fmla="*/ 0 w 9977"/>
                <a:gd name="connsiteY3" fmla="*/ 0 h 10259"/>
              </a:gdLst>
              <a:ahLst/>
              <a:cxnLst>
                <a:cxn ang="0">
                  <a:pos x="connsiteX0" y="connsiteY0"/>
                </a:cxn>
                <a:cxn ang="0">
                  <a:pos x="connsiteX1" y="connsiteY1"/>
                </a:cxn>
                <a:cxn ang="0">
                  <a:pos x="connsiteX2" y="connsiteY2"/>
                </a:cxn>
                <a:cxn ang="0">
                  <a:pos x="connsiteX3" y="connsiteY3"/>
                </a:cxn>
              </a:cxnLst>
              <a:rect l="l" t="t" r="r" b="b"/>
              <a:pathLst>
                <a:path w="9977" h="10259">
                  <a:moveTo>
                    <a:pt x="0" y="0"/>
                  </a:moveTo>
                  <a:lnTo>
                    <a:pt x="9977" y="2936"/>
                  </a:lnTo>
                  <a:lnTo>
                    <a:pt x="7048" y="10259"/>
                  </a:lnTo>
                  <a:lnTo>
                    <a:pt x="0" y="0"/>
                  </a:lnTo>
                  <a:close/>
                </a:path>
              </a:pathLst>
            </a:custGeom>
            <a:gradFill flip="none" rotWithShape="1">
              <a:gsLst>
                <a:gs pos="0">
                  <a:schemeClr val="bg1"/>
                </a:gs>
                <a:gs pos="80000">
                  <a:schemeClr val="bg2">
                    <a:lumMod val="20000"/>
                    <a:lumOff val="80000"/>
                  </a:schemeClr>
                </a:gs>
                <a:gs pos="100000">
                  <a:schemeClr val="bg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23" name="Flowchart: Merge 5"/>
            <p:cNvSpPr/>
            <p:nvPr userDrawn="1"/>
          </p:nvSpPr>
          <p:spPr>
            <a:xfrm>
              <a:off x="6373196" y="-1851"/>
              <a:ext cx="2767575" cy="1701535"/>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0056"/>
                <a:gd name="connsiteY0" fmla="*/ 7019 h 17019"/>
                <a:gd name="connsiteX1" fmla="*/ 10056 w 10056"/>
                <a:gd name="connsiteY1" fmla="*/ 0 h 17019"/>
                <a:gd name="connsiteX2" fmla="*/ 7247 w 10056"/>
                <a:gd name="connsiteY2" fmla="*/ 17019 h 17019"/>
                <a:gd name="connsiteX3" fmla="*/ 0 w 10056"/>
                <a:gd name="connsiteY3" fmla="*/ 7019 h 17019"/>
                <a:gd name="connsiteX0" fmla="*/ 0 w 13890"/>
                <a:gd name="connsiteY0" fmla="*/ 7019 h 15501"/>
                <a:gd name="connsiteX1" fmla="*/ 10056 w 13890"/>
                <a:gd name="connsiteY1" fmla="*/ 0 h 15501"/>
                <a:gd name="connsiteX2" fmla="*/ 13890 w 13890"/>
                <a:gd name="connsiteY2" fmla="*/ 15501 h 15501"/>
                <a:gd name="connsiteX3" fmla="*/ 0 w 13890"/>
                <a:gd name="connsiteY3" fmla="*/ 7019 h 15501"/>
                <a:gd name="connsiteX0" fmla="*/ 0 w 11079"/>
                <a:gd name="connsiteY0" fmla="*/ 21409 h 21409"/>
                <a:gd name="connsiteX1" fmla="*/ 7245 w 11079"/>
                <a:gd name="connsiteY1" fmla="*/ 0 h 21409"/>
                <a:gd name="connsiteX2" fmla="*/ 11079 w 11079"/>
                <a:gd name="connsiteY2" fmla="*/ 15501 h 21409"/>
                <a:gd name="connsiteX3" fmla="*/ 0 w 11079"/>
                <a:gd name="connsiteY3" fmla="*/ 21409 h 21409"/>
                <a:gd name="connsiteX0" fmla="*/ 0 w 7932"/>
                <a:gd name="connsiteY0" fmla="*/ 21409 h 21409"/>
                <a:gd name="connsiteX1" fmla="*/ 7245 w 7932"/>
                <a:gd name="connsiteY1" fmla="*/ 0 h 21409"/>
                <a:gd name="connsiteX2" fmla="*/ 7932 w 7932"/>
                <a:gd name="connsiteY2" fmla="*/ 21382 h 21409"/>
                <a:gd name="connsiteX3" fmla="*/ 0 w 7932"/>
                <a:gd name="connsiteY3" fmla="*/ 21409 h 21409"/>
                <a:gd name="connsiteX0" fmla="*/ 0 w 6544"/>
                <a:gd name="connsiteY0" fmla="*/ 10000 h 10000"/>
                <a:gd name="connsiteX1" fmla="*/ 5678 w 6544"/>
                <a:gd name="connsiteY1" fmla="*/ 0 h 10000"/>
                <a:gd name="connsiteX2" fmla="*/ 6544 w 6544"/>
                <a:gd name="connsiteY2" fmla="*/ 9987 h 10000"/>
                <a:gd name="connsiteX3" fmla="*/ 0 w 6544"/>
                <a:gd name="connsiteY3" fmla="*/ 10000 h 10000"/>
                <a:gd name="connsiteX0" fmla="*/ 0 w 10781"/>
                <a:gd name="connsiteY0" fmla="*/ 10000 h 10000"/>
                <a:gd name="connsiteX1" fmla="*/ 8677 w 10781"/>
                <a:gd name="connsiteY1" fmla="*/ 0 h 10000"/>
                <a:gd name="connsiteX2" fmla="*/ 10781 w 10781"/>
                <a:gd name="connsiteY2" fmla="*/ 9443 h 10000"/>
                <a:gd name="connsiteX3" fmla="*/ 0 w 10781"/>
                <a:gd name="connsiteY3" fmla="*/ 10000 h 10000"/>
                <a:gd name="connsiteX0" fmla="*/ 0 w 9973"/>
                <a:gd name="connsiteY0" fmla="*/ 10000 h 10000"/>
                <a:gd name="connsiteX1" fmla="*/ 8677 w 9973"/>
                <a:gd name="connsiteY1" fmla="*/ 0 h 10000"/>
                <a:gd name="connsiteX2" fmla="*/ 9973 w 9973"/>
                <a:gd name="connsiteY2" fmla="*/ 10000 h 10000"/>
                <a:gd name="connsiteX3" fmla="*/ 0 w 9973"/>
                <a:gd name="connsiteY3" fmla="*/ 10000 h 10000"/>
                <a:gd name="connsiteX0" fmla="*/ 0 w 21247"/>
                <a:gd name="connsiteY0" fmla="*/ 10658 h 10658"/>
                <a:gd name="connsiteX1" fmla="*/ 21236 w 21247"/>
                <a:gd name="connsiteY1" fmla="*/ 0 h 10658"/>
                <a:gd name="connsiteX2" fmla="*/ 10000 w 21247"/>
                <a:gd name="connsiteY2" fmla="*/ 10658 h 10658"/>
                <a:gd name="connsiteX3" fmla="*/ 0 w 21247"/>
                <a:gd name="connsiteY3" fmla="*/ 10658 h 10658"/>
                <a:gd name="connsiteX0" fmla="*/ 0 w 21236"/>
                <a:gd name="connsiteY0" fmla="*/ 10658 h 10658"/>
                <a:gd name="connsiteX1" fmla="*/ 21236 w 21236"/>
                <a:gd name="connsiteY1" fmla="*/ 0 h 10658"/>
                <a:gd name="connsiteX2" fmla="*/ 10000 w 21236"/>
                <a:gd name="connsiteY2" fmla="*/ 10658 h 10658"/>
                <a:gd name="connsiteX3" fmla="*/ 0 w 21236"/>
                <a:gd name="connsiteY3" fmla="*/ 10658 h 10658"/>
                <a:gd name="connsiteX0" fmla="*/ 0 w 21236"/>
                <a:gd name="connsiteY0" fmla="*/ 10658 h 10658"/>
                <a:gd name="connsiteX1" fmla="*/ 21236 w 21236"/>
                <a:gd name="connsiteY1" fmla="*/ 0 h 10658"/>
                <a:gd name="connsiteX2" fmla="*/ 10000 w 21236"/>
                <a:gd name="connsiteY2" fmla="*/ 10658 h 10658"/>
                <a:gd name="connsiteX3" fmla="*/ 0 w 21236"/>
                <a:gd name="connsiteY3" fmla="*/ 10658 h 10658"/>
                <a:gd name="connsiteX0" fmla="*/ 0 w 12591"/>
                <a:gd name="connsiteY0" fmla="*/ 1228 h 10658"/>
                <a:gd name="connsiteX1" fmla="*/ 12591 w 12591"/>
                <a:gd name="connsiteY1" fmla="*/ 0 h 10658"/>
                <a:gd name="connsiteX2" fmla="*/ 1355 w 12591"/>
                <a:gd name="connsiteY2" fmla="*/ 10658 h 10658"/>
                <a:gd name="connsiteX3" fmla="*/ 0 w 12591"/>
                <a:gd name="connsiteY3" fmla="*/ 1228 h 10658"/>
                <a:gd name="connsiteX0" fmla="*/ 0 w 12591"/>
                <a:gd name="connsiteY0" fmla="*/ 1228 h 3443"/>
                <a:gd name="connsiteX1" fmla="*/ 12591 w 12591"/>
                <a:gd name="connsiteY1" fmla="*/ 0 h 3443"/>
                <a:gd name="connsiteX2" fmla="*/ 4138 w 12591"/>
                <a:gd name="connsiteY2" fmla="*/ 3443 h 3443"/>
                <a:gd name="connsiteX3" fmla="*/ 0 w 12591"/>
                <a:gd name="connsiteY3" fmla="*/ 1228 h 3443"/>
                <a:gd name="connsiteX0" fmla="*/ 0 w 10238"/>
                <a:gd name="connsiteY0" fmla="*/ 3567 h 10662"/>
                <a:gd name="connsiteX1" fmla="*/ 10000 w 10238"/>
                <a:gd name="connsiteY1" fmla="*/ 0 h 10662"/>
                <a:gd name="connsiteX2" fmla="*/ 10238 w 10238"/>
                <a:gd name="connsiteY2" fmla="*/ 10662 h 10662"/>
                <a:gd name="connsiteX3" fmla="*/ 0 w 10238"/>
                <a:gd name="connsiteY3" fmla="*/ 3567 h 10662"/>
                <a:gd name="connsiteX0" fmla="*/ 0 w 10277"/>
                <a:gd name="connsiteY0" fmla="*/ 3677 h 10772"/>
                <a:gd name="connsiteX1" fmla="*/ 10257 w 10277"/>
                <a:gd name="connsiteY1" fmla="*/ 0 h 10772"/>
                <a:gd name="connsiteX2" fmla="*/ 10238 w 10277"/>
                <a:gd name="connsiteY2" fmla="*/ 10772 h 10772"/>
                <a:gd name="connsiteX3" fmla="*/ 0 w 10277"/>
                <a:gd name="connsiteY3" fmla="*/ 3677 h 10772"/>
                <a:gd name="connsiteX0" fmla="*/ 0 w 10257"/>
                <a:gd name="connsiteY0" fmla="*/ 3677 h 10772"/>
                <a:gd name="connsiteX1" fmla="*/ 10257 w 10257"/>
                <a:gd name="connsiteY1" fmla="*/ 0 h 10772"/>
                <a:gd name="connsiteX2" fmla="*/ 10238 w 10257"/>
                <a:gd name="connsiteY2" fmla="*/ 10772 h 10772"/>
                <a:gd name="connsiteX3" fmla="*/ 0 w 10257"/>
                <a:gd name="connsiteY3" fmla="*/ 3677 h 10772"/>
                <a:gd name="connsiteX0" fmla="*/ 0 w 10257"/>
                <a:gd name="connsiteY0" fmla="*/ 3677 h 10772"/>
                <a:gd name="connsiteX1" fmla="*/ 8511 w 10257"/>
                <a:gd name="connsiteY1" fmla="*/ 49 h 10772"/>
                <a:gd name="connsiteX2" fmla="*/ 10257 w 10257"/>
                <a:gd name="connsiteY2" fmla="*/ 0 h 10772"/>
                <a:gd name="connsiteX3" fmla="*/ 10238 w 10257"/>
                <a:gd name="connsiteY3" fmla="*/ 10772 h 10772"/>
                <a:gd name="connsiteX4" fmla="*/ 0 w 10257"/>
                <a:gd name="connsiteY4" fmla="*/ 3677 h 10772"/>
                <a:gd name="connsiteX0" fmla="*/ 0 w 10259"/>
                <a:gd name="connsiteY0" fmla="*/ 3677 h 10809"/>
                <a:gd name="connsiteX1" fmla="*/ 8511 w 10259"/>
                <a:gd name="connsiteY1" fmla="*/ 49 h 10809"/>
                <a:gd name="connsiteX2" fmla="*/ 10257 w 10259"/>
                <a:gd name="connsiteY2" fmla="*/ 0 h 10809"/>
                <a:gd name="connsiteX3" fmla="*/ 10259 w 10259"/>
                <a:gd name="connsiteY3" fmla="*/ 10809 h 10809"/>
                <a:gd name="connsiteX4" fmla="*/ 0 w 10259"/>
                <a:gd name="connsiteY4" fmla="*/ 3677 h 10809"/>
                <a:gd name="connsiteX0" fmla="*/ 0 w 10259"/>
                <a:gd name="connsiteY0" fmla="*/ 3677 h 10809"/>
                <a:gd name="connsiteX1" fmla="*/ 8511 w 10259"/>
                <a:gd name="connsiteY1" fmla="*/ 49 h 10809"/>
                <a:gd name="connsiteX2" fmla="*/ 10257 w 10259"/>
                <a:gd name="connsiteY2" fmla="*/ 0 h 10809"/>
                <a:gd name="connsiteX3" fmla="*/ 10259 w 10259"/>
                <a:gd name="connsiteY3" fmla="*/ 10809 h 10809"/>
                <a:gd name="connsiteX4" fmla="*/ 0 w 10259"/>
                <a:gd name="connsiteY4" fmla="*/ 3677 h 10809"/>
                <a:gd name="connsiteX0" fmla="*/ 0 w 10323"/>
                <a:gd name="connsiteY0" fmla="*/ 3714 h 10809"/>
                <a:gd name="connsiteX1" fmla="*/ 8575 w 10323"/>
                <a:gd name="connsiteY1" fmla="*/ 49 h 10809"/>
                <a:gd name="connsiteX2" fmla="*/ 10321 w 10323"/>
                <a:gd name="connsiteY2" fmla="*/ 0 h 10809"/>
                <a:gd name="connsiteX3" fmla="*/ 10323 w 10323"/>
                <a:gd name="connsiteY3" fmla="*/ 10809 h 10809"/>
                <a:gd name="connsiteX4" fmla="*/ 0 w 10323"/>
                <a:gd name="connsiteY4" fmla="*/ 3714 h 10809"/>
                <a:gd name="connsiteX0" fmla="*/ 0 w 10208"/>
                <a:gd name="connsiteY0" fmla="*/ 3714 h 10809"/>
                <a:gd name="connsiteX1" fmla="*/ 8460 w 10208"/>
                <a:gd name="connsiteY1" fmla="*/ 49 h 10809"/>
                <a:gd name="connsiteX2" fmla="*/ 10206 w 10208"/>
                <a:gd name="connsiteY2" fmla="*/ 0 h 10809"/>
                <a:gd name="connsiteX3" fmla="*/ 10208 w 10208"/>
                <a:gd name="connsiteY3" fmla="*/ 10809 h 10809"/>
                <a:gd name="connsiteX4" fmla="*/ 0 w 10208"/>
                <a:gd name="connsiteY4" fmla="*/ 3714 h 10809"/>
                <a:gd name="connsiteX0" fmla="*/ 0 w 10261"/>
                <a:gd name="connsiteY0" fmla="*/ 3759 h 10809"/>
                <a:gd name="connsiteX1" fmla="*/ 8513 w 10261"/>
                <a:gd name="connsiteY1" fmla="*/ 49 h 10809"/>
                <a:gd name="connsiteX2" fmla="*/ 10259 w 10261"/>
                <a:gd name="connsiteY2" fmla="*/ 0 h 10809"/>
                <a:gd name="connsiteX3" fmla="*/ 10261 w 10261"/>
                <a:gd name="connsiteY3" fmla="*/ 10809 h 10809"/>
                <a:gd name="connsiteX4" fmla="*/ 0 w 10261"/>
                <a:gd name="connsiteY4" fmla="*/ 3759 h 10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61" h="10809">
                  <a:moveTo>
                    <a:pt x="0" y="3759"/>
                  </a:moveTo>
                  <a:cubicBezTo>
                    <a:pt x="2015" y="3027"/>
                    <a:pt x="6498" y="781"/>
                    <a:pt x="8513" y="49"/>
                  </a:cubicBezTo>
                  <a:lnTo>
                    <a:pt x="10259" y="0"/>
                  </a:lnTo>
                  <a:cubicBezTo>
                    <a:pt x="10249" y="5386"/>
                    <a:pt x="10260" y="5404"/>
                    <a:pt x="10261" y="10809"/>
                  </a:cubicBezTo>
                  <a:lnTo>
                    <a:pt x="0" y="3759"/>
                  </a:lnTo>
                  <a:close/>
                </a:path>
              </a:pathLst>
            </a:custGeom>
            <a:gradFill flip="none" rotWithShape="1">
              <a:gsLst>
                <a:gs pos="0">
                  <a:schemeClr val="bg1"/>
                </a:gs>
                <a:gs pos="4000">
                  <a:schemeClr val="bg2">
                    <a:lumMod val="20000"/>
                    <a:lumOff val="80000"/>
                  </a:schemeClr>
                </a:gs>
                <a:gs pos="100000">
                  <a:schemeClr val="bg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grpSp>
      <p:sp>
        <p:nvSpPr>
          <p:cNvPr id="3" name="Date Placeholder 2"/>
          <p:cNvSpPr>
            <a:spLocks noGrp="1"/>
          </p:cNvSpPr>
          <p:nvPr>
            <p:ph type="dt" sz="half" idx="10"/>
          </p:nvPr>
        </p:nvSpPr>
        <p:spPr/>
        <p:txBody>
          <a:bodyPr/>
          <a:lstStyle/>
          <a:p>
            <a:fld id="{64F32107-EE0D-4715-A32F-B63B199884FE}" type="datetime4">
              <a:rPr lang="en-US" smtClean="0"/>
              <a:pPr/>
              <a:t>March 30, 2012</a:t>
            </a:fld>
            <a:endParaRPr lang="da-DK" dirty="0"/>
          </a:p>
        </p:txBody>
      </p:sp>
      <p:sp>
        <p:nvSpPr>
          <p:cNvPr id="4" name="Footer Placeholder 3"/>
          <p:cNvSpPr>
            <a:spLocks noGrp="1"/>
          </p:cNvSpPr>
          <p:nvPr>
            <p:ph type="ftr" sz="quarter" idx="11"/>
          </p:nvPr>
        </p:nvSpPr>
        <p:spPr/>
        <p:txBody>
          <a:bodyPr/>
          <a:lstStyle/>
          <a:p>
            <a:r>
              <a:rPr lang="en-US" smtClean="0"/>
              <a:t>IHNC Presentation for Rice Unversity's SSPEED Center Seminar</a:t>
            </a:r>
            <a:endParaRPr lang="da-DK" dirty="0"/>
          </a:p>
        </p:txBody>
      </p:sp>
      <p:sp>
        <p:nvSpPr>
          <p:cNvPr id="5" name="Slide Number Placeholder 4"/>
          <p:cNvSpPr>
            <a:spLocks noGrp="1"/>
          </p:cNvSpPr>
          <p:nvPr>
            <p:ph type="sldNum" sz="quarter" idx="12"/>
          </p:nvPr>
        </p:nvSpPr>
        <p:spPr/>
        <p:txBody>
          <a:bodyPr/>
          <a:lstStyle/>
          <a:p>
            <a:fld id="{AF54B9EF-527F-4F31-BDA9-861CCA0FE377}" type="slidenum">
              <a:rPr lang="da-DK" smtClean="0"/>
              <a:pPr/>
              <a:t>‹#›</a:t>
            </a:fld>
            <a:endParaRPr lang="da-DK" dirty="0"/>
          </a:p>
        </p:txBody>
      </p:sp>
      <p:sp>
        <p:nvSpPr>
          <p:cNvPr id="13" name="Content Placeholder 8"/>
          <p:cNvSpPr>
            <a:spLocks noGrp="1"/>
          </p:cNvSpPr>
          <p:nvPr>
            <p:ph sz="quarter" idx="15"/>
          </p:nvPr>
        </p:nvSpPr>
        <p:spPr>
          <a:xfrm>
            <a:off x="419821" y="1460744"/>
            <a:ext cx="8304360" cy="4525788"/>
          </a:xfrm>
        </p:spPr>
        <p:txBody>
          <a:bodyPr/>
          <a:lstStyle>
            <a:lvl1pPr marL="180975" indent="-180975">
              <a:buClr>
                <a:schemeClr val="accent3"/>
              </a:buClr>
              <a:buFont typeface="Verdana" pitchFamily="34" charset="0"/>
              <a:buChar char="›"/>
              <a:defRPr>
                <a:solidFill>
                  <a:schemeClr val="tx1">
                    <a:lumMod val="90000"/>
                    <a:lumOff val="10000"/>
                  </a:schemeClr>
                </a:solidFill>
              </a:defRPr>
            </a:lvl1pPr>
            <a:lvl2pPr marL="539750" indent="-182563">
              <a:buClr>
                <a:schemeClr val="accent3"/>
              </a:buClr>
              <a:buFont typeface="Verdana" pitchFamily="34" charset="0"/>
              <a:buChar char="›"/>
              <a:defRPr>
                <a:solidFill>
                  <a:schemeClr val="tx1">
                    <a:lumMod val="90000"/>
                    <a:lumOff val="10000"/>
                  </a:schemeClr>
                </a:solidFill>
              </a:defRPr>
            </a:lvl2pPr>
            <a:lvl3pPr marL="896938" indent="-182563">
              <a:buClr>
                <a:schemeClr val="accent3"/>
              </a:buClr>
              <a:buFont typeface="Verdana" pitchFamily="34" charset="0"/>
              <a:buChar char="›"/>
              <a:defRPr>
                <a:solidFill>
                  <a:schemeClr val="tx1">
                    <a:lumMod val="90000"/>
                    <a:lumOff val="10000"/>
                  </a:schemeClr>
                </a:solidFill>
              </a:defRPr>
            </a:lvl3pPr>
            <a:lvl4pPr marL="1254125" indent="-174625">
              <a:buClr>
                <a:schemeClr val="accent3"/>
              </a:buClr>
              <a:buFont typeface="Verdana" pitchFamily="34" charset="0"/>
              <a:buChar char="›"/>
              <a:defRPr>
                <a:solidFill>
                  <a:schemeClr val="tx1">
                    <a:lumMod val="90000"/>
                    <a:lumOff val="10000"/>
                  </a:schemeClr>
                </a:solidFill>
              </a:defRPr>
            </a:lvl4pPr>
            <a:lvl5pPr marL="1611313" indent="-171450">
              <a:buClr>
                <a:schemeClr val="accent3"/>
              </a:buClr>
              <a:buFont typeface="Verdana" pitchFamily="34" charset="0"/>
              <a:buChar char="›"/>
              <a:defRPr>
                <a:solidFill>
                  <a:schemeClr val="tx1">
                    <a:lumMod val="90000"/>
                    <a:lumOff val="1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Title 1"/>
          <p:cNvSpPr>
            <a:spLocks noGrp="1"/>
          </p:cNvSpPr>
          <p:nvPr>
            <p:ph type="title"/>
          </p:nvPr>
        </p:nvSpPr>
        <p:spPr>
          <a:xfrm>
            <a:off x="419821" y="613505"/>
            <a:ext cx="8304363" cy="689650"/>
          </a:xfrm>
        </p:spPr>
        <p:txBody>
          <a:bodyPr/>
          <a:lstStyle/>
          <a:p>
            <a:r>
              <a:rPr lang="en-US" smtClean="0"/>
              <a:t>Click to edit Master title style</a:t>
            </a:r>
            <a:endParaRPr lang="en-US" dirty="0"/>
          </a:p>
        </p:txBody>
      </p:sp>
      <p:sp>
        <p:nvSpPr>
          <p:cNvPr id="15" name="Text Placeholder 6"/>
          <p:cNvSpPr>
            <a:spLocks noGrp="1"/>
          </p:cNvSpPr>
          <p:nvPr>
            <p:ph type="body" sz="quarter" idx="25"/>
          </p:nvPr>
        </p:nvSpPr>
        <p:spPr>
          <a:xfrm>
            <a:off x="419824" y="410804"/>
            <a:ext cx="8304360" cy="202702"/>
          </a:xfrm>
        </p:spPr>
        <p:txBody>
          <a:bodyPr lIns="18000" anchor="t" anchorCtr="0">
            <a:normAutofit/>
          </a:bodyPr>
          <a:lstStyle>
            <a:lvl1pPr marL="0" indent="0">
              <a:buNone/>
              <a:defRPr sz="1000" cap="none" baseline="0">
                <a:solidFill>
                  <a:schemeClr val="tx1"/>
                </a:solidFill>
              </a:defRPr>
            </a:lvl1pPr>
          </a:lstStyle>
          <a:p>
            <a:pPr lvl="0"/>
            <a:r>
              <a:rPr lang="en-US" smtClean="0"/>
              <a:t>Click to edit Master text styles</a:t>
            </a:r>
          </a:p>
        </p:txBody>
      </p:sp>
    </p:spTree>
    <p:extLst>
      <p:ext uri="{BB962C8B-B14F-4D97-AF65-F5344CB8AC3E}">
        <p14:creationId xmlns="" xmlns:p14="http://schemas.microsoft.com/office/powerpoint/2010/main" xmlns:mv="urn:schemas-microsoft-com:mac:vml" xmlns:mc="http://schemas.openxmlformats.org/markup-compatibility/2006" val="736765531"/>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White Background B">
    <p:spTree>
      <p:nvGrpSpPr>
        <p:cNvPr id="1" name=""/>
        <p:cNvGrpSpPr/>
        <p:nvPr/>
      </p:nvGrpSpPr>
      <p:grpSpPr>
        <a:xfrm>
          <a:off x="0" y="0"/>
          <a:ext cx="0" cy="0"/>
          <a:chOff x="0" y="0"/>
          <a:chExt cx="0" cy="0"/>
        </a:xfrm>
      </p:grpSpPr>
      <p:grpSp>
        <p:nvGrpSpPr>
          <p:cNvPr id="17" name="Group 16"/>
          <p:cNvGrpSpPr/>
          <p:nvPr userDrawn="1"/>
        </p:nvGrpSpPr>
        <p:grpSpPr>
          <a:xfrm>
            <a:off x="7506182" y="-1852"/>
            <a:ext cx="1638021" cy="1355232"/>
            <a:chOff x="2170252" y="-1851"/>
            <a:chExt cx="6970519" cy="4477377"/>
          </a:xfrm>
        </p:grpSpPr>
        <p:sp>
          <p:nvSpPr>
            <p:cNvPr id="19" name="Flowchart: Merge 5"/>
            <p:cNvSpPr/>
            <p:nvPr userDrawn="1"/>
          </p:nvSpPr>
          <p:spPr>
            <a:xfrm>
              <a:off x="4386806" y="580759"/>
              <a:ext cx="4208722" cy="3894767"/>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21338"/>
                <a:gd name="connsiteY0" fmla="*/ 9053 h 14891"/>
                <a:gd name="connsiteX1" fmla="*/ 10133 w 21338"/>
                <a:gd name="connsiteY1" fmla="*/ 0 h 14891"/>
                <a:gd name="connsiteX2" fmla="*/ 21338 w 21338"/>
                <a:gd name="connsiteY2" fmla="*/ 14891 h 14891"/>
                <a:gd name="connsiteX3" fmla="*/ 0 w 21338"/>
                <a:gd name="connsiteY3" fmla="*/ 9053 h 14891"/>
              </a:gdLst>
              <a:ahLst/>
              <a:cxnLst>
                <a:cxn ang="0">
                  <a:pos x="connsiteX0" y="connsiteY0"/>
                </a:cxn>
                <a:cxn ang="0">
                  <a:pos x="connsiteX1" y="connsiteY1"/>
                </a:cxn>
                <a:cxn ang="0">
                  <a:pos x="connsiteX2" y="connsiteY2"/>
                </a:cxn>
                <a:cxn ang="0">
                  <a:pos x="connsiteX3" y="connsiteY3"/>
                </a:cxn>
              </a:cxnLst>
              <a:rect l="l" t="t" r="r" b="b"/>
              <a:pathLst>
                <a:path w="21338" h="14891">
                  <a:moveTo>
                    <a:pt x="0" y="9053"/>
                  </a:moveTo>
                  <a:lnTo>
                    <a:pt x="10133" y="0"/>
                  </a:lnTo>
                  <a:lnTo>
                    <a:pt x="21338" y="14891"/>
                  </a:lnTo>
                  <a:lnTo>
                    <a:pt x="0" y="9053"/>
                  </a:lnTo>
                  <a:close/>
                </a:path>
              </a:pathLst>
            </a:custGeom>
            <a:gradFill>
              <a:gsLst>
                <a:gs pos="0">
                  <a:schemeClr val="bg1"/>
                </a:gs>
                <a:gs pos="80000">
                  <a:schemeClr val="bg2">
                    <a:lumMod val="20000"/>
                    <a:lumOff val="8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20" name="Flowchart: Merge 5"/>
            <p:cNvSpPr/>
            <p:nvPr userDrawn="1"/>
          </p:nvSpPr>
          <p:spPr>
            <a:xfrm>
              <a:off x="2170252" y="0"/>
              <a:ext cx="4203690" cy="2060345"/>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0182"/>
                <a:gd name="connsiteY0" fmla="*/ 0 h 9404"/>
                <a:gd name="connsiteX1" fmla="*/ 10182 w 10182"/>
                <a:gd name="connsiteY1" fmla="*/ 2683 h 9404"/>
                <a:gd name="connsiteX2" fmla="*/ 7093 w 10182"/>
                <a:gd name="connsiteY2" fmla="*/ 9404 h 9404"/>
                <a:gd name="connsiteX3" fmla="*/ 0 w 10182"/>
                <a:gd name="connsiteY3" fmla="*/ 0 h 9404"/>
                <a:gd name="connsiteX0" fmla="*/ 0 w 10000"/>
                <a:gd name="connsiteY0" fmla="*/ 0 h 10259"/>
                <a:gd name="connsiteX1" fmla="*/ 10000 w 10000"/>
                <a:gd name="connsiteY1" fmla="*/ 2853 h 10259"/>
                <a:gd name="connsiteX2" fmla="*/ 7048 w 10000"/>
                <a:gd name="connsiteY2" fmla="*/ 10259 h 10259"/>
                <a:gd name="connsiteX3" fmla="*/ 0 w 10000"/>
                <a:gd name="connsiteY3" fmla="*/ 0 h 10259"/>
                <a:gd name="connsiteX0" fmla="*/ 0 w 9977"/>
                <a:gd name="connsiteY0" fmla="*/ 0 h 10259"/>
                <a:gd name="connsiteX1" fmla="*/ 9977 w 9977"/>
                <a:gd name="connsiteY1" fmla="*/ 2936 h 10259"/>
                <a:gd name="connsiteX2" fmla="*/ 7048 w 9977"/>
                <a:gd name="connsiteY2" fmla="*/ 10259 h 10259"/>
                <a:gd name="connsiteX3" fmla="*/ 0 w 9977"/>
                <a:gd name="connsiteY3" fmla="*/ 0 h 10259"/>
              </a:gdLst>
              <a:ahLst/>
              <a:cxnLst>
                <a:cxn ang="0">
                  <a:pos x="connsiteX0" y="connsiteY0"/>
                </a:cxn>
                <a:cxn ang="0">
                  <a:pos x="connsiteX1" y="connsiteY1"/>
                </a:cxn>
                <a:cxn ang="0">
                  <a:pos x="connsiteX2" y="connsiteY2"/>
                </a:cxn>
                <a:cxn ang="0">
                  <a:pos x="connsiteX3" y="connsiteY3"/>
                </a:cxn>
              </a:cxnLst>
              <a:rect l="l" t="t" r="r" b="b"/>
              <a:pathLst>
                <a:path w="9977" h="10259">
                  <a:moveTo>
                    <a:pt x="0" y="0"/>
                  </a:moveTo>
                  <a:lnTo>
                    <a:pt x="9977" y="2936"/>
                  </a:lnTo>
                  <a:lnTo>
                    <a:pt x="7048" y="10259"/>
                  </a:lnTo>
                  <a:lnTo>
                    <a:pt x="0" y="0"/>
                  </a:lnTo>
                  <a:close/>
                </a:path>
              </a:pathLst>
            </a:custGeom>
            <a:gradFill flip="none" rotWithShape="1">
              <a:gsLst>
                <a:gs pos="0">
                  <a:schemeClr val="bg1"/>
                </a:gs>
                <a:gs pos="80000">
                  <a:schemeClr val="bg2">
                    <a:lumMod val="20000"/>
                    <a:lumOff val="80000"/>
                  </a:schemeClr>
                </a:gs>
                <a:gs pos="100000">
                  <a:schemeClr val="bg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21" name="Flowchart: Merge 5"/>
            <p:cNvSpPr/>
            <p:nvPr userDrawn="1"/>
          </p:nvSpPr>
          <p:spPr>
            <a:xfrm>
              <a:off x="6373196" y="-1851"/>
              <a:ext cx="2767575" cy="1701535"/>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0056"/>
                <a:gd name="connsiteY0" fmla="*/ 7019 h 17019"/>
                <a:gd name="connsiteX1" fmla="*/ 10056 w 10056"/>
                <a:gd name="connsiteY1" fmla="*/ 0 h 17019"/>
                <a:gd name="connsiteX2" fmla="*/ 7247 w 10056"/>
                <a:gd name="connsiteY2" fmla="*/ 17019 h 17019"/>
                <a:gd name="connsiteX3" fmla="*/ 0 w 10056"/>
                <a:gd name="connsiteY3" fmla="*/ 7019 h 17019"/>
                <a:gd name="connsiteX0" fmla="*/ 0 w 13890"/>
                <a:gd name="connsiteY0" fmla="*/ 7019 h 15501"/>
                <a:gd name="connsiteX1" fmla="*/ 10056 w 13890"/>
                <a:gd name="connsiteY1" fmla="*/ 0 h 15501"/>
                <a:gd name="connsiteX2" fmla="*/ 13890 w 13890"/>
                <a:gd name="connsiteY2" fmla="*/ 15501 h 15501"/>
                <a:gd name="connsiteX3" fmla="*/ 0 w 13890"/>
                <a:gd name="connsiteY3" fmla="*/ 7019 h 15501"/>
                <a:gd name="connsiteX0" fmla="*/ 0 w 11079"/>
                <a:gd name="connsiteY0" fmla="*/ 21409 h 21409"/>
                <a:gd name="connsiteX1" fmla="*/ 7245 w 11079"/>
                <a:gd name="connsiteY1" fmla="*/ 0 h 21409"/>
                <a:gd name="connsiteX2" fmla="*/ 11079 w 11079"/>
                <a:gd name="connsiteY2" fmla="*/ 15501 h 21409"/>
                <a:gd name="connsiteX3" fmla="*/ 0 w 11079"/>
                <a:gd name="connsiteY3" fmla="*/ 21409 h 21409"/>
                <a:gd name="connsiteX0" fmla="*/ 0 w 7932"/>
                <a:gd name="connsiteY0" fmla="*/ 21409 h 21409"/>
                <a:gd name="connsiteX1" fmla="*/ 7245 w 7932"/>
                <a:gd name="connsiteY1" fmla="*/ 0 h 21409"/>
                <a:gd name="connsiteX2" fmla="*/ 7932 w 7932"/>
                <a:gd name="connsiteY2" fmla="*/ 21382 h 21409"/>
                <a:gd name="connsiteX3" fmla="*/ 0 w 7932"/>
                <a:gd name="connsiteY3" fmla="*/ 21409 h 21409"/>
                <a:gd name="connsiteX0" fmla="*/ 0 w 6544"/>
                <a:gd name="connsiteY0" fmla="*/ 10000 h 10000"/>
                <a:gd name="connsiteX1" fmla="*/ 5678 w 6544"/>
                <a:gd name="connsiteY1" fmla="*/ 0 h 10000"/>
                <a:gd name="connsiteX2" fmla="*/ 6544 w 6544"/>
                <a:gd name="connsiteY2" fmla="*/ 9987 h 10000"/>
                <a:gd name="connsiteX3" fmla="*/ 0 w 6544"/>
                <a:gd name="connsiteY3" fmla="*/ 10000 h 10000"/>
                <a:gd name="connsiteX0" fmla="*/ 0 w 10781"/>
                <a:gd name="connsiteY0" fmla="*/ 10000 h 10000"/>
                <a:gd name="connsiteX1" fmla="*/ 8677 w 10781"/>
                <a:gd name="connsiteY1" fmla="*/ 0 h 10000"/>
                <a:gd name="connsiteX2" fmla="*/ 10781 w 10781"/>
                <a:gd name="connsiteY2" fmla="*/ 9443 h 10000"/>
                <a:gd name="connsiteX3" fmla="*/ 0 w 10781"/>
                <a:gd name="connsiteY3" fmla="*/ 10000 h 10000"/>
                <a:gd name="connsiteX0" fmla="*/ 0 w 9973"/>
                <a:gd name="connsiteY0" fmla="*/ 10000 h 10000"/>
                <a:gd name="connsiteX1" fmla="*/ 8677 w 9973"/>
                <a:gd name="connsiteY1" fmla="*/ 0 h 10000"/>
                <a:gd name="connsiteX2" fmla="*/ 9973 w 9973"/>
                <a:gd name="connsiteY2" fmla="*/ 10000 h 10000"/>
                <a:gd name="connsiteX3" fmla="*/ 0 w 9973"/>
                <a:gd name="connsiteY3" fmla="*/ 10000 h 10000"/>
                <a:gd name="connsiteX0" fmla="*/ 0 w 21247"/>
                <a:gd name="connsiteY0" fmla="*/ 10658 h 10658"/>
                <a:gd name="connsiteX1" fmla="*/ 21236 w 21247"/>
                <a:gd name="connsiteY1" fmla="*/ 0 h 10658"/>
                <a:gd name="connsiteX2" fmla="*/ 10000 w 21247"/>
                <a:gd name="connsiteY2" fmla="*/ 10658 h 10658"/>
                <a:gd name="connsiteX3" fmla="*/ 0 w 21247"/>
                <a:gd name="connsiteY3" fmla="*/ 10658 h 10658"/>
                <a:gd name="connsiteX0" fmla="*/ 0 w 21236"/>
                <a:gd name="connsiteY0" fmla="*/ 10658 h 10658"/>
                <a:gd name="connsiteX1" fmla="*/ 21236 w 21236"/>
                <a:gd name="connsiteY1" fmla="*/ 0 h 10658"/>
                <a:gd name="connsiteX2" fmla="*/ 10000 w 21236"/>
                <a:gd name="connsiteY2" fmla="*/ 10658 h 10658"/>
                <a:gd name="connsiteX3" fmla="*/ 0 w 21236"/>
                <a:gd name="connsiteY3" fmla="*/ 10658 h 10658"/>
                <a:gd name="connsiteX0" fmla="*/ 0 w 21236"/>
                <a:gd name="connsiteY0" fmla="*/ 10658 h 10658"/>
                <a:gd name="connsiteX1" fmla="*/ 21236 w 21236"/>
                <a:gd name="connsiteY1" fmla="*/ 0 h 10658"/>
                <a:gd name="connsiteX2" fmla="*/ 10000 w 21236"/>
                <a:gd name="connsiteY2" fmla="*/ 10658 h 10658"/>
                <a:gd name="connsiteX3" fmla="*/ 0 w 21236"/>
                <a:gd name="connsiteY3" fmla="*/ 10658 h 10658"/>
                <a:gd name="connsiteX0" fmla="*/ 0 w 12591"/>
                <a:gd name="connsiteY0" fmla="*/ 1228 h 10658"/>
                <a:gd name="connsiteX1" fmla="*/ 12591 w 12591"/>
                <a:gd name="connsiteY1" fmla="*/ 0 h 10658"/>
                <a:gd name="connsiteX2" fmla="*/ 1355 w 12591"/>
                <a:gd name="connsiteY2" fmla="*/ 10658 h 10658"/>
                <a:gd name="connsiteX3" fmla="*/ 0 w 12591"/>
                <a:gd name="connsiteY3" fmla="*/ 1228 h 10658"/>
                <a:gd name="connsiteX0" fmla="*/ 0 w 12591"/>
                <a:gd name="connsiteY0" fmla="*/ 1228 h 3443"/>
                <a:gd name="connsiteX1" fmla="*/ 12591 w 12591"/>
                <a:gd name="connsiteY1" fmla="*/ 0 h 3443"/>
                <a:gd name="connsiteX2" fmla="*/ 4138 w 12591"/>
                <a:gd name="connsiteY2" fmla="*/ 3443 h 3443"/>
                <a:gd name="connsiteX3" fmla="*/ 0 w 12591"/>
                <a:gd name="connsiteY3" fmla="*/ 1228 h 3443"/>
                <a:gd name="connsiteX0" fmla="*/ 0 w 10238"/>
                <a:gd name="connsiteY0" fmla="*/ 3567 h 10662"/>
                <a:gd name="connsiteX1" fmla="*/ 10000 w 10238"/>
                <a:gd name="connsiteY1" fmla="*/ 0 h 10662"/>
                <a:gd name="connsiteX2" fmla="*/ 10238 w 10238"/>
                <a:gd name="connsiteY2" fmla="*/ 10662 h 10662"/>
                <a:gd name="connsiteX3" fmla="*/ 0 w 10238"/>
                <a:gd name="connsiteY3" fmla="*/ 3567 h 10662"/>
                <a:gd name="connsiteX0" fmla="*/ 0 w 10277"/>
                <a:gd name="connsiteY0" fmla="*/ 3677 h 10772"/>
                <a:gd name="connsiteX1" fmla="*/ 10257 w 10277"/>
                <a:gd name="connsiteY1" fmla="*/ 0 h 10772"/>
                <a:gd name="connsiteX2" fmla="*/ 10238 w 10277"/>
                <a:gd name="connsiteY2" fmla="*/ 10772 h 10772"/>
                <a:gd name="connsiteX3" fmla="*/ 0 w 10277"/>
                <a:gd name="connsiteY3" fmla="*/ 3677 h 10772"/>
                <a:gd name="connsiteX0" fmla="*/ 0 w 10257"/>
                <a:gd name="connsiteY0" fmla="*/ 3677 h 10772"/>
                <a:gd name="connsiteX1" fmla="*/ 10257 w 10257"/>
                <a:gd name="connsiteY1" fmla="*/ 0 h 10772"/>
                <a:gd name="connsiteX2" fmla="*/ 10238 w 10257"/>
                <a:gd name="connsiteY2" fmla="*/ 10772 h 10772"/>
                <a:gd name="connsiteX3" fmla="*/ 0 w 10257"/>
                <a:gd name="connsiteY3" fmla="*/ 3677 h 10772"/>
                <a:gd name="connsiteX0" fmla="*/ 0 w 10257"/>
                <a:gd name="connsiteY0" fmla="*/ 3677 h 10772"/>
                <a:gd name="connsiteX1" fmla="*/ 8511 w 10257"/>
                <a:gd name="connsiteY1" fmla="*/ 49 h 10772"/>
                <a:gd name="connsiteX2" fmla="*/ 10257 w 10257"/>
                <a:gd name="connsiteY2" fmla="*/ 0 h 10772"/>
                <a:gd name="connsiteX3" fmla="*/ 10238 w 10257"/>
                <a:gd name="connsiteY3" fmla="*/ 10772 h 10772"/>
                <a:gd name="connsiteX4" fmla="*/ 0 w 10257"/>
                <a:gd name="connsiteY4" fmla="*/ 3677 h 10772"/>
                <a:gd name="connsiteX0" fmla="*/ 0 w 10259"/>
                <a:gd name="connsiteY0" fmla="*/ 3677 h 10809"/>
                <a:gd name="connsiteX1" fmla="*/ 8511 w 10259"/>
                <a:gd name="connsiteY1" fmla="*/ 49 h 10809"/>
                <a:gd name="connsiteX2" fmla="*/ 10257 w 10259"/>
                <a:gd name="connsiteY2" fmla="*/ 0 h 10809"/>
                <a:gd name="connsiteX3" fmla="*/ 10259 w 10259"/>
                <a:gd name="connsiteY3" fmla="*/ 10809 h 10809"/>
                <a:gd name="connsiteX4" fmla="*/ 0 w 10259"/>
                <a:gd name="connsiteY4" fmla="*/ 3677 h 10809"/>
                <a:gd name="connsiteX0" fmla="*/ 0 w 10259"/>
                <a:gd name="connsiteY0" fmla="*/ 3677 h 10809"/>
                <a:gd name="connsiteX1" fmla="*/ 8511 w 10259"/>
                <a:gd name="connsiteY1" fmla="*/ 49 h 10809"/>
                <a:gd name="connsiteX2" fmla="*/ 10257 w 10259"/>
                <a:gd name="connsiteY2" fmla="*/ 0 h 10809"/>
                <a:gd name="connsiteX3" fmla="*/ 10259 w 10259"/>
                <a:gd name="connsiteY3" fmla="*/ 10809 h 10809"/>
                <a:gd name="connsiteX4" fmla="*/ 0 w 10259"/>
                <a:gd name="connsiteY4" fmla="*/ 3677 h 10809"/>
                <a:gd name="connsiteX0" fmla="*/ 0 w 10323"/>
                <a:gd name="connsiteY0" fmla="*/ 3714 h 10809"/>
                <a:gd name="connsiteX1" fmla="*/ 8575 w 10323"/>
                <a:gd name="connsiteY1" fmla="*/ 49 h 10809"/>
                <a:gd name="connsiteX2" fmla="*/ 10321 w 10323"/>
                <a:gd name="connsiteY2" fmla="*/ 0 h 10809"/>
                <a:gd name="connsiteX3" fmla="*/ 10323 w 10323"/>
                <a:gd name="connsiteY3" fmla="*/ 10809 h 10809"/>
                <a:gd name="connsiteX4" fmla="*/ 0 w 10323"/>
                <a:gd name="connsiteY4" fmla="*/ 3714 h 10809"/>
                <a:gd name="connsiteX0" fmla="*/ 0 w 10208"/>
                <a:gd name="connsiteY0" fmla="*/ 3714 h 10809"/>
                <a:gd name="connsiteX1" fmla="*/ 8460 w 10208"/>
                <a:gd name="connsiteY1" fmla="*/ 49 h 10809"/>
                <a:gd name="connsiteX2" fmla="*/ 10206 w 10208"/>
                <a:gd name="connsiteY2" fmla="*/ 0 h 10809"/>
                <a:gd name="connsiteX3" fmla="*/ 10208 w 10208"/>
                <a:gd name="connsiteY3" fmla="*/ 10809 h 10809"/>
                <a:gd name="connsiteX4" fmla="*/ 0 w 10208"/>
                <a:gd name="connsiteY4" fmla="*/ 3714 h 10809"/>
                <a:gd name="connsiteX0" fmla="*/ 0 w 10261"/>
                <a:gd name="connsiteY0" fmla="*/ 3759 h 10809"/>
                <a:gd name="connsiteX1" fmla="*/ 8513 w 10261"/>
                <a:gd name="connsiteY1" fmla="*/ 49 h 10809"/>
                <a:gd name="connsiteX2" fmla="*/ 10259 w 10261"/>
                <a:gd name="connsiteY2" fmla="*/ 0 h 10809"/>
                <a:gd name="connsiteX3" fmla="*/ 10261 w 10261"/>
                <a:gd name="connsiteY3" fmla="*/ 10809 h 10809"/>
                <a:gd name="connsiteX4" fmla="*/ 0 w 10261"/>
                <a:gd name="connsiteY4" fmla="*/ 3759 h 10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61" h="10809">
                  <a:moveTo>
                    <a:pt x="0" y="3759"/>
                  </a:moveTo>
                  <a:cubicBezTo>
                    <a:pt x="2015" y="3027"/>
                    <a:pt x="6498" y="781"/>
                    <a:pt x="8513" y="49"/>
                  </a:cubicBezTo>
                  <a:lnTo>
                    <a:pt x="10259" y="0"/>
                  </a:lnTo>
                  <a:cubicBezTo>
                    <a:pt x="10249" y="5386"/>
                    <a:pt x="10260" y="5404"/>
                    <a:pt x="10261" y="10809"/>
                  </a:cubicBezTo>
                  <a:lnTo>
                    <a:pt x="0" y="3759"/>
                  </a:lnTo>
                  <a:close/>
                </a:path>
              </a:pathLst>
            </a:custGeom>
            <a:gradFill flip="none" rotWithShape="1">
              <a:gsLst>
                <a:gs pos="0">
                  <a:schemeClr val="bg1"/>
                </a:gs>
                <a:gs pos="4000">
                  <a:schemeClr val="bg2">
                    <a:lumMod val="20000"/>
                    <a:lumOff val="80000"/>
                  </a:schemeClr>
                </a:gs>
                <a:gs pos="100000">
                  <a:schemeClr val="bg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grpSp>
      <p:sp>
        <p:nvSpPr>
          <p:cNvPr id="3" name="Date Placeholder 2"/>
          <p:cNvSpPr>
            <a:spLocks noGrp="1"/>
          </p:cNvSpPr>
          <p:nvPr>
            <p:ph type="dt" sz="half" idx="10"/>
          </p:nvPr>
        </p:nvSpPr>
        <p:spPr/>
        <p:txBody>
          <a:bodyPr/>
          <a:lstStyle/>
          <a:p>
            <a:fld id="{108AEEC5-1A1A-4615-AA7B-E9F5BA64C906}" type="datetime4">
              <a:rPr lang="en-US" smtClean="0"/>
              <a:pPr/>
              <a:t>March 30, 2012</a:t>
            </a:fld>
            <a:endParaRPr lang="da-DK" dirty="0"/>
          </a:p>
        </p:txBody>
      </p:sp>
      <p:sp>
        <p:nvSpPr>
          <p:cNvPr id="4" name="Footer Placeholder 3"/>
          <p:cNvSpPr>
            <a:spLocks noGrp="1"/>
          </p:cNvSpPr>
          <p:nvPr>
            <p:ph type="ftr" sz="quarter" idx="11"/>
          </p:nvPr>
        </p:nvSpPr>
        <p:spPr/>
        <p:txBody>
          <a:bodyPr/>
          <a:lstStyle/>
          <a:p>
            <a:r>
              <a:rPr lang="en-US" smtClean="0"/>
              <a:t>IHNC Presentation for Rice Unversity's SSPEED Center Seminar</a:t>
            </a:r>
            <a:endParaRPr lang="da-DK" dirty="0"/>
          </a:p>
        </p:txBody>
      </p:sp>
      <p:sp>
        <p:nvSpPr>
          <p:cNvPr id="5" name="Slide Number Placeholder 4"/>
          <p:cNvSpPr>
            <a:spLocks noGrp="1"/>
          </p:cNvSpPr>
          <p:nvPr>
            <p:ph type="sldNum" sz="quarter" idx="12"/>
          </p:nvPr>
        </p:nvSpPr>
        <p:spPr/>
        <p:txBody>
          <a:bodyPr/>
          <a:lstStyle/>
          <a:p>
            <a:fld id="{AF54B9EF-527F-4F31-BDA9-861CCA0FE377}" type="slidenum">
              <a:rPr lang="da-DK" smtClean="0"/>
              <a:pPr/>
              <a:t>‹#›</a:t>
            </a:fld>
            <a:endParaRPr lang="da-DK" dirty="0"/>
          </a:p>
        </p:txBody>
      </p:sp>
      <p:sp>
        <p:nvSpPr>
          <p:cNvPr id="13" name="Title 1"/>
          <p:cNvSpPr>
            <a:spLocks noGrp="1"/>
          </p:cNvSpPr>
          <p:nvPr>
            <p:ph type="title"/>
          </p:nvPr>
        </p:nvSpPr>
        <p:spPr>
          <a:xfrm>
            <a:off x="419821" y="613505"/>
            <a:ext cx="8304363" cy="689650"/>
          </a:xfrm>
        </p:spPr>
        <p:txBody>
          <a:bodyPr/>
          <a:lstStyle/>
          <a:p>
            <a:r>
              <a:rPr lang="en-US" smtClean="0"/>
              <a:t>Click to edit Master title style</a:t>
            </a:r>
            <a:endParaRPr lang="en-US" dirty="0"/>
          </a:p>
        </p:txBody>
      </p:sp>
      <p:sp>
        <p:nvSpPr>
          <p:cNvPr id="14" name="Content Placeholder 8"/>
          <p:cNvSpPr>
            <a:spLocks noGrp="1"/>
          </p:cNvSpPr>
          <p:nvPr>
            <p:ph sz="quarter" idx="15"/>
          </p:nvPr>
        </p:nvSpPr>
        <p:spPr>
          <a:xfrm>
            <a:off x="419821" y="1460745"/>
            <a:ext cx="8304363" cy="2174732"/>
          </a:xfrm>
        </p:spPr>
        <p:txBody>
          <a:bodyPr/>
          <a:lstStyle>
            <a:lvl1pPr marL="180975" indent="-180975">
              <a:buClr>
                <a:schemeClr val="accent3"/>
              </a:buClr>
              <a:buFont typeface="Verdana" pitchFamily="34" charset="0"/>
              <a:buChar char="›"/>
              <a:defRPr>
                <a:solidFill>
                  <a:schemeClr val="tx1">
                    <a:lumMod val="90000"/>
                    <a:lumOff val="10000"/>
                  </a:schemeClr>
                </a:solidFill>
              </a:defRPr>
            </a:lvl1pPr>
            <a:lvl2pPr marL="539750" indent="-182563">
              <a:buClr>
                <a:schemeClr val="accent3"/>
              </a:buClr>
              <a:buFont typeface="Verdana" pitchFamily="34" charset="0"/>
              <a:buChar char="›"/>
              <a:defRPr>
                <a:solidFill>
                  <a:schemeClr val="tx1">
                    <a:lumMod val="90000"/>
                    <a:lumOff val="10000"/>
                  </a:schemeClr>
                </a:solidFill>
              </a:defRPr>
            </a:lvl2pPr>
            <a:lvl3pPr marL="896938" indent="-182563">
              <a:buClr>
                <a:schemeClr val="accent3"/>
              </a:buClr>
              <a:buFont typeface="Verdana" pitchFamily="34" charset="0"/>
              <a:buChar char="›"/>
              <a:defRPr>
                <a:solidFill>
                  <a:schemeClr val="tx1">
                    <a:lumMod val="90000"/>
                    <a:lumOff val="10000"/>
                  </a:schemeClr>
                </a:solidFill>
              </a:defRPr>
            </a:lvl3pPr>
            <a:lvl4pPr marL="1254125" indent="-174625">
              <a:buClr>
                <a:schemeClr val="accent3"/>
              </a:buClr>
              <a:buFont typeface="Verdana" pitchFamily="34" charset="0"/>
              <a:buChar char="›"/>
              <a:defRPr>
                <a:solidFill>
                  <a:schemeClr val="tx1">
                    <a:lumMod val="90000"/>
                    <a:lumOff val="10000"/>
                  </a:schemeClr>
                </a:solidFill>
              </a:defRPr>
            </a:lvl4pPr>
            <a:lvl5pPr marL="1611313" indent="-171450">
              <a:buClr>
                <a:schemeClr val="accent3"/>
              </a:buClr>
              <a:buFont typeface="Arial" pitchFamily="34" charset="0"/>
              <a:buChar char="•"/>
              <a:defRPr>
                <a:solidFill>
                  <a:schemeClr val="tx1">
                    <a:lumMod val="90000"/>
                    <a:lumOff val="1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5" name="Content Placeholder 8"/>
          <p:cNvSpPr>
            <a:spLocks noGrp="1"/>
          </p:cNvSpPr>
          <p:nvPr>
            <p:ph sz="quarter" idx="29"/>
          </p:nvPr>
        </p:nvSpPr>
        <p:spPr>
          <a:xfrm>
            <a:off x="419821" y="3821184"/>
            <a:ext cx="8304364" cy="2174400"/>
          </a:xfrm>
        </p:spPr>
        <p:txBody>
          <a:bodyPr/>
          <a:lstStyle>
            <a:lvl1pPr marL="180975" indent="-180975">
              <a:buClr>
                <a:schemeClr val="accent3"/>
              </a:buClr>
              <a:buFont typeface="Verdana" pitchFamily="34" charset="0"/>
              <a:buChar char="›"/>
              <a:defRPr>
                <a:solidFill>
                  <a:schemeClr val="tx1">
                    <a:lumMod val="90000"/>
                    <a:lumOff val="10000"/>
                  </a:schemeClr>
                </a:solidFill>
              </a:defRPr>
            </a:lvl1pPr>
            <a:lvl2pPr marL="539750" indent="-182563">
              <a:buClr>
                <a:schemeClr val="accent3"/>
              </a:buClr>
              <a:buFont typeface="Verdana" pitchFamily="34" charset="0"/>
              <a:buChar char="›"/>
              <a:defRPr>
                <a:solidFill>
                  <a:schemeClr val="tx1">
                    <a:lumMod val="90000"/>
                    <a:lumOff val="10000"/>
                  </a:schemeClr>
                </a:solidFill>
              </a:defRPr>
            </a:lvl2pPr>
            <a:lvl3pPr marL="896938" indent="-182563">
              <a:buClr>
                <a:schemeClr val="accent3"/>
              </a:buClr>
              <a:buFont typeface="Verdana" pitchFamily="34" charset="0"/>
              <a:buChar char="›"/>
              <a:defRPr>
                <a:solidFill>
                  <a:schemeClr val="tx1">
                    <a:lumMod val="90000"/>
                    <a:lumOff val="10000"/>
                  </a:schemeClr>
                </a:solidFill>
              </a:defRPr>
            </a:lvl3pPr>
            <a:lvl4pPr marL="1254125" indent="-174625">
              <a:buClr>
                <a:schemeClr val="accent3"/>
              </a:buClr>
              <a:buFont typeface="Verdana" pitchFamily="34" charset="0"/>
              <a:buChar char="›"/>
              <a:defRPr>
                <a:solidFill>
                  <a:schemeClr val="tx1">
                    <a:lumMod val="90000"/>
                    <a:lumOff val="10000"/>
                  </a:schemeClr>
                </a:solidFill>
              </a:defRPr>
            </a:lvl4pPr>
            <a:lvl5pPr marL="1611313" indent="-171450">
              <a:buClr>
                <a:schemeClr val="accent3"/>
              </a:buClr>
              <a:buFont typeface="Arial" pitchFamily="34" charset="0"/>
              <a:buChar char="•"/>
              <a:defRPr>
                <a:solidFill>
                  <a:schemeClr val="tx1">
                    <a:lumMod val="90000"/>
                    <a:lumOff val="1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6" name="Text Placeholder 6"/>
          <p:cNvSpPr>
            <a:spLocks noGrp="1"/>
          </p:cNvSpPr>
          <p:nvPr>
            <p:ph type="body" sz="quarter" idx="25"/>
          </p:nvPr>
        </p:nvSpPr>
        <p:spPr>
          <a:xfrm>
            <a:off x="419824" y="410804"/>
            <a:ext cx="8304360" cy="202702"/>
          </a:xfrm>
        </p:spPr>
        <p:txBody>
          <a:bodyPr lIns="18000" anchor="t" anchorCtr="0">
            <a:normAutofit/>
          </a:bodyPr>
          <a:lstStyle>
            <a:lvl1pPr marL="0" indent="0">
              <a:buNone/>
              <a:defRPr sz="1000" cap="none" baseline="0">
                <a:solidFill>
                  <a:schemeClr val="tx1"/>
                </a:solidFill>
              </a:defRPr>
            </a:lvl1pPr>
          </a:lstStyle>
          <a:p>
            <a:pPr lvl="0"/>
            <a:r>
              <a:rPr lang="en-US" smtClean="0"/>
              <a:t>Click to edit Master text styles</a:t>
            </a:r>
          </a:p>
        </p:txBody>
      </p:sp>
    </p:spTree>
    <p:extLst>
      <p:ext uri="{BB962C8B-B14F-4D97-AF65-F5344CB8AC3E}">
        <p14:creationId xmlns="" xmlns:p14="http://schemas.microsoft.com/office/powerpoint/2010/main" xmlns:mv="urn:schemas-microsoft-com:mac:vml" xmlns:mc="http://schemas.openxmlformats.org/markup-compatibility/2006" val="179310060"/>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White Background C">
    <p:spTree>
      <p:nvGrpSpPr>
        <p:cNvPr id="1" name=""/>
        <p:cNvGrpSpPr/>
        <p:nvPr/>
      </p:nvGrpSpPr>
      <p:grpSpPr>
        <a:xfrm>
          <a:off x="0" y="0"/>
          <a:ext cx="0" cy="0"/>
          <a:chOff x="0" y="0"/>
          <a:chExt cx="0" cy="0"/>
        </a:xfrm>
      </p:grpSpPr>
      <p:grpSp>
        <p:nvGrpSpPr>
          <p:cNvPr id="17" name="Group 16"/>
          <p:cNvGrpSpPr/>
          <p:nvPr userDrawn="1"/>
        </p:nvGrpSpPr>
        <p:grpSpPr>
          <a:xfrm>
            <a:off x="7506182" y="-1852"/>
            <a:ext cx="1638021" cy="1355232"/>
            <a:chOff x="2170252" y="-1851"/>
            <a:chExt cx="6970519" cy="4477377"/>
          </a:xfrm>
        </p:grpSpPr>
        <p:sp>
          <p:nvSpPr>
            <p:cNvPr id="19" name="Flowchart: Merge 5"/>
            <p:cNvSpPr/>
            <p:nvPr userDrawn="1"/>
          </p:nvSpPr>
          <p:spPr>
            <a:xfrm>
              <a:off x="4386806" y="580759"/>
              <a:ext cx="4208722" cy="3894767"/>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21338"/>
                <a:gd name="connsiteY0" fmla="*/ 9053 h 14891"/>
                <a:gd name="connsiteX1" fmla="*/ 10133 w 21338"/>
                <a:gd name="connsiteY1" fmla="*/ 0 h 14891"/>
                <a:gd name="connsiteX2" fmla="*/ 21338 w 21338"/>
                <a:gd name="connsiteY2" fmla="*/ 14891 h 14891"/>
                <a:gd name="connsiteX3" fmla="*/ 0 w 21338"/>
                <a:gd name="connsiteY3" fmla="*/ 9053 h 14891"/>
              </a:gdLst>
              <a:ahLst/>
              <a:cxnLst>
                <a:cxn ang="0">
                  <a:pos x="connsiteX0" y="connsiteY0"/>
                </a:cxn>
                <a:cxn ang="0">
                  <a:pos x="connsiteX1" y="connsiteY1"/>
                </a:cxn>
                <a:cxn ang="0">
                  <a:pos x="connsiteX2" y="connsiteY2"/>
                </a:cxn>
                <a:cxn ang="0">
                  <a:pos x="connsiteX3" y="connsiteY3"/>
                </a:cxn>
              </a:cxnLst>
              <a:rect l="l" t="t" r="r" b="b"/>
              <a:pathLst>
                <a:path w="21338" h="14891">
                  <a:moveTo>
                    <a:pt x="0" y="9053"/>
                  </a:moveTo>
                  <a:lnTo>
                    <a:pt x="10133" y="0"/>
                  </a:lnTo>
                  <a:lnTo>
                    <a:pt x="21338" y="14891"/>
                  </a:lnTo>
                  <a:lnTo>
                    <a:pt x="0" y="9053"/>
                  </a:lnTo>
                  <a:close/>
                </a:path>
              </a:pathLst>
            </a:custGeom>
            <a:gradFill>
              <a:gsLst>
                <a:gs pos="0">
                  <a:schemeClr val="bg1"/>
                </a:gs>
                <a:gs pos="80000">
                  <a:schemeClr val="bg2">
                    <a:lumMod val="20000"/>
                    <a:lumOff val="8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20" name="Flowchart: Merge 5"/>
            <p:cNvSpPr/>
            <p:nvPr userDrawn="1"/>
          </p:nvSpPr>
          <p:spPr>
            <a:xfrm>
              <a:off x="2170252" y="0"/>
              <a:ext cx="4203690" cy="2060345"/>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0182"/>
                <a:gd name="connsiteY0" fmla="*/ 0 h 9404"/>
                <a:gd name="connsiteX1" fmla="*/ 10182 w 10182"/>
                <a:gd name="connsiteY1" fmla="*/ 2683 h 9404"/>
                <a:gd name="connsiteX2" fmla="*/ 7093 w 10182"/>
                <a:gd name="connsiteY2" fmla="*/ 9404 h 9404"/>
                <a:gd name="connsiteX3" fmla="*/ 0 w 10182"/>
                <a:gd name="connsiteY3" fmla="*/ 0 h 9404"/>
                <a:gd name="connsiteX0" fmla="*/ 0 w 10000"/>
                <a:gd name="connsiteY0" fmla="*/ 0 h 10259"/>
                <a:gd name="connsiteX1" fmla="*/ 10000 w 10000"/>
                <a:gd name="connsiteY1" fmla="*/ 2853 h 10259"/>
                <a:gd name="connsiteX2" fmla="*/ 7048 w 10000"/>
                <a:gd name="connsiteY2" fmla="*/ 10259 h 10259"/>
                <a:gd name="connsiteX3" fmla="*/ 0 w 10000"/>
                <a:gd name="connsiteY3" fmla="*/ 0 h 10259"/>
                <a:gd name="connsiteX0" fmla="*/ 0 w 9977"/>
                <a:gd name="connsiteY0" fmla="*/ 0 h 10259"/>
                <a:gd name="connsiteX1" fmla="*/ 9977 w 9977"/>
                <a:gd name="connsiteY1" fmla="*/ 2936 h 10259"/>
                <a:gd name="connsiteX2" fmla="*/ 7048 w 9977"/>
                <a:gd name="connsiteY2" fmla="*/ 10259 h 10259"/>
                <a:gd name="connsiteX3" fmla="*/ 0 w 9977"/>
                <a:gd name="connsiteY3" fmla="*/ 0 h 10259"/>
              </a:gdLst>
              <a:ahLst/>
              <a:cxnLst>
                <a:cxn ang="0">
                  <a:pos x="connsiteX0" y="connsiteY0"/>
                </a:cxn>
                <a:cxn ang="0">
                  <a:pos x="connsiteX1" y="connsiteY1"/>
                </a:cxn>
                <a:cxn ang="0">
                  <a:pos x="connsiteX2" y="connsiteY2"/>
                </a:cxn>
                <a:cxn ang="0">
                  <a:pos x="connsiteX3" y="connsiteY3"/>
                </a:cxn>
              </a:cxnLst>
              <a:rect l="l" t="t" r="r" b="b"/>
              <a:pathLst>
                <a:path w="9977" h="10259">
                  <a:moveTo>
                    <a:pt x="0" y="0"/>
                  </a:moveTo>
                  <a:lnTo>
                    <a:pt x="9977" y="2936"/>
                  </a:lnTo>
                  <a:lnTo>
                    <a:pt x="7048" y="10259"/>
                  </a:lnTo>
                  <a:lnTo>
                    <a:pt x="0" y="0"/>
                  </a:lnTo>
                  <a:close/>
                </a:path>
              </a:pathLst>
            </a:custGeom>
            <a:gradFill flip="none" rotWithShape="1">
              <a:gsLst>
                <a:gs pos="0">
                  <a:schemeClr val="bg1"/>
                </a:gs>
                <a:gs pos="80000">
                  <a:schemeClr val="bg2">
                    <a:lumMod val="20000"/>
                    <a:lumOff val="80000"/>
                  </a:schemeClr>
                </a:gs>
                <a:gs pos="100000">
                  <a:schemeClr val="bg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21" name="Flowchart: Merge 5"/>
            <p:cNvSpPr/>
            <p:nvPr userDrawn="1"/>
          </p:nvSpPr>
          <p:spPr>
            <a:xfrm>
              <a:off x="6373196" y="-1851"/>
              <a:ext cx="2767575" cy="1701535"/>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0056"/>
                <a:gd name="connsiteY0" fmla="*/ 7019 h 17019"/>
                <a:gd name="connsiteX1" fmla="*/ 10056 w 10056"/>
                <a:gd name="connsiteY1" fmla="*/ 0 h 17019"/>
                <a:gd name="connsiteX2" fmla="*/ 7247 w 10056"/>
                <a:gd name="connsiteY2" fmla="*/ 17019 h 17019"/>
                <a:gd name="connsiteX3" fmla="*/ 0 w 10056"/>
                <a:gd name="connsiteY3" fmla="*/ 7019 h 17019"/>
                <a:gd name="connsiteX0" fmla="*/ 0 w 13890"/>
                <a:gd name="connsiteY0" fmla="*/ 7019 h 15501"/>
                <a:gd name="connsiteX1" fmla="*/ 10056 w 13890"/>
                <a:gd name="connsiteY1" fmla="*/ 0 h 15501"/>
                <a:gd name="connsiteX2" fmla="*/ 13890 w 13890"/>
                <a:gd name="connsiteY2" fmla="*/ 15501 h 15501"/>
                <a:gd name="connsiteX3" fmla="*/ 0 w 13890"/>
                <a:gd name="connsiteY3" fmla="*/ 7019 h 15501"/>
                <a:gd name="connsiteX0" fmla="*/ 0 w 11079"/>
                <a:gd name="connsiteY0" fmla="*/ 21409 h 21409"/>
                <a:gd name="connsiteX1" fmla="*/ 7245 w 11079"/>
                <a:gd name="connsiteY1" fmla="*/ 0 h 21409"/>
                <a:gd name="connsiteX2" fmla="*/ 11079 w 11079"/>
                <a:gd name="connsiteY2" fmla="*/ 15501 h 21409"/>
                <a:gd name="connsiteX3" fmla="*/ 0 w 11079"/>
                <a:gd name="connsiteY3" fmla="*/ 21409 h 21409"/>
                <a:gd name="connsiteX0" fmla="*/ 0 w 7932"/>
                <a:gd name="connsiteY0" fmla="*/ 21409 h 21409"/>
                <a:gd name="connsiteX1" fmla="*/ 7245 w 7932"/>
                <a:gd name="connsiteY1" fmla="*/ 0 h 21409"/>
                <a:gd name="connsiteX2" fmla="*/ 7932 w 7932"/>
                <a:gd name="connsiteY2" fmla="*/ 21382 h 21409"/>
                <a:gd name="connsiteX3" fmla="*/ 0 w 7932"/>
                <a:gd name="connsiteY3" fmla="*/ 21409 h 21409"/>
                <a:gd name="connsiteX0" fmla="*/ 0 w 6544"/>
                <a:gd name="connsiteY0" fmla="*/ 10000 h 10000"/>
                <a:gd name="connsiteX1" fmla="*/ 5678 w 6544"/>
                <a:gd name="connsiteY1" fmla="*/ 0 h 10000"/>
                <a:gd name="connsiteX2" fmla="*/ 6544 w 6544"/>
                <a:gd name="connsiteY2" fmla="*/ 9987 h 10000"/>
                <a:gd name="connsiteX3" fmla="*/ 0 w 6544"/>
                <a:gd name="connsiteY3" fmla="*/ 10000 h 10000"/>
                <a:gd name="connsiteX0" fmla="*/ 0 w 10781"/>
                <a:gd name="connsiteY0" fmla="*/ 10000 h 10000"/>
                <a:gd name="connsiteX1" fmla="*/ 8677 w 10781"/>
                <a:gd name="connsiteY1" fmla="*/ 0 h 10000"/>
                <a:gd name="connsiteX2" fmla="*/ 10781 w 10781"/>
                <a:gd name="connsiteY2" fmla="*/ 9443 h 10000"/>
                <a:gd name="connsiteX3" fmla="*/ 0 w 10781"/>
                <a:gd name="connsiteY3" fmla="*/ 10000 h 10000"/>
                <a:gd name="connsiteX0" fmla="*/ 0 w 9973"/>
                <a:gd name="connsiteY0" fmla="*/ 10000 h 10000"/>
                <a:gd name="connsiteX1" fmla="*/ 8677 w 9973"/>
                <a:gd name="connsiteY1" fmla="*/ 0 h 10000"/>
                <a:gd name="connsiteX2" fmla="*/ 9973 w 9973"/>
                <a:gd name="connsiteY2" fmla="*/ 10000 h 10000"/>
                <a:gd name="connsiteX3" fmla="*/ 0 w 9973"/>
                <a:gd name="connsiteY3" fmla="*/ 10000 h 10000"/>
                <a:gd name="connsiteX0" fmla="*/ 0 w 21247"/>
                <a:gd name="connsiteY0" fmla="*/ 10658 h 10658"/>
                <a:gd name="connsiteX1" fmla="*/ 21236 w 21247"/>
                <a:gd name="connsiteY1" fmla="*/ 0 h 10658"/>
                <a:gd name="connsiteX2" fmla="*/ 10000 w 21247"/>
                <a:gd name="connsiteY2" fmla="*/ 10658 h 10658"/>
                <a:gd name="connsiteX3" fmla="*/ 0 w 21247"/>
                <a:gd name="connsiteY3" fmla="*/ 10658 h 10658"/>
                <a:gd name="connsiteX0" fmla="*/ 0 w 21236"/>
                <a:gd name="connsiteY0" fmla="*/ 10658 h 10658"/>
                <a:gd name="connsiteX1" fmla="*/ 21236 w 21236"/>
                <a:gd name="connsiteY1" fmla="*/ 0 h 10658"/>
                <a:gd name="connsiteX2" fmla="*/ 10000 w 21236"/>
                <a:gd name="connsiteY2" fmla="*/ 10658 h 10658"/>
                <a:gd name="connsiteX3" fmla="*/ 0 w 21236"/>
                <a:gd name="connsiteY3" fmla="*/ 10658 h 10658"/>
                <a:gd name="connsiteX0" fmla="*/ 0 w 21236"/>
                <a:gd name="connsiteY0" fmla="*/ 10658 h 10658"/>
                <a:gd name="connsiteX1" fmla="*/ 21236 w 21236"/>
                <a:gd name="connsiteY1" fmla="*/ 0 h 10658"/>
                <a:gd name="connsiteX2" fmla="*/ 10000 w 21236"/>
                <a:gd name="connsiteY2" fmla="*/ 10658 h 10658"/>
                <a:gd name="connsiteX3" fmla="*/ 0 w 21236"/>
                <a:gd name="connsiteY3" fmla="*/ 10658 h 10658"/>
                <a:gd name="connsiteX0" fmla="*/ 0 w 12591"/>
                <a:gd name="connsiteY0" fmla="*/ 1228 h 10658"/>
                <a:gd name="connsiteX1" fmla="*/ 12591 w 12591"/>
                <a:gd name="connsiteY1" fmla="*/ 0 h 10658"/>
                <a:gd name="connsiteX2" fmla="*/ 1355 w 12591"/>
                <a:gd name="connsiteY2" fmla="*/ 10658 h 10658"/>
                <a:gd name="connsiteX3" fmla="*/ 0 w 12591"/>
                <a:gd name="connsiteY3" fmla="*/ 1228 h 10658"/>
                <a:gd name="connsiteX0" fmla="*/ 0 w 12591"/>
                <a:gd name="connsiteY0" fmla="*/ 1228 h 3443"/>
                <a:gd name="connsiteX1" fmla="*/ 12591 w 12591"/>
                <a:gd name="connsiteY1" fmla="*/ 0 h 3443"/>
                <a:gd name="connsiteX2" fmla="*/ 4138 w 12591"/>
                <a:gd name="connsiteY2" fmla="*/ 3443 h 3443"/>
                <a:gd name="connsiteX3" fmla="*/ 0 w 12591"/>
                <a:gd name="connsiteY3" fmla="*/ 1228 h 3443"/>
                <a:gd name="connsiteX0" fmla="*/ 0 w 10238"/>
                <a:gd name="connsiteY0" fmla="*/ 3567 h 10662"/>
                <a:gd name="connsiteX1" fmla="*/ 10000 w 10238"/>
                <a:gd name="connsiteY1" fmla="*/ 0 h 10662"/>
                <a:gd name="connsiteX2" fmla="*/ 10238 w 10238"/>
                <a:gd name="connsiteY2" fmla="*/ 10662 h 10662"/>
                <a:gd name="connsiteX3" fmla="*/ 0 w 10238"/>
                <a:gd name="connsiteY3" fmla="*/ 3567 h 10662"/>
                <a:gd name="connsiteX0" fmla="*/ 0 w 10277"/>
                <a:gd name="connsiteY0" fmla="*/ 3677 h 10772"/>
                <a:gd name="connsiteX1" fmla="*/ 10257 w 10277"/>
                <a:gd name="connsiteY1" fmla="*/ 0 h 10772"/>
                <a:gd name="connsiteX2" fmla="*/ 10238 w 10277"/>
                <a:gd name="connsiteY2" fmla="*/ 10772 h 10772"/>
                <a:gd name="connsiteX3" fmla="*/ 0 w 10277"/>
                <a:gd name="connsiteY3" fmla="*/ 3677 h 10772"/>
                <a:gd name="connsiteX0" fmla="*/ 0 w 10257"/>
                <a:gd name="connsiteY0" fmla="*/ 3677 h 10772"/>
                <a:gd name="connsiteX1" fmla="*/ 10257 w 10257"/>
                <a:gd name="connsiteY1" fmla="*/ 0 h 10772"/>
                <a:gd name="connsiteX2" fmla="*/ 10238 w 10257"/>
                <a:gd name="connsiteY2" fmla="*/ 10772 h 10772"/>
                <a:gd name="connsiteX3" fmla="*/ 0 w 10257"/>
                <a:gd name="connsiteY3" fmla="*/ 3677 h 10772"/>
                <a:gd name="connsiteX0" fmla="*/ 0 w 10257"/>
                <a:gd name="connsiteY0" fmla="*/ 3677 h 10772"/>
                <a:gd name="connsiteX1" fmla="*/ 8511 w 10257"/>
                <a:gd name="connsiteY1" fmla="*/ 49 h 10772"/>
                <a:gd name="connsiteX2" fmla="*/ 10257 w 10257"/>
                <a:gd name="connsiteY2" fmla="*/ 0 h 10772"/>
                <a:gd name="connsiteX3" fmla="*/ 10238 w 10257"/>
                <a:gd name="connsiteY3" fmla="*/ 10772 h 10772"/>
                <a:gd name="connsiteX4" fmla="*/ 0 w 10257"/>
                <a:gd name="connsiteY4" fmla="*/ 3677 h 10772"/>
                <a:gd name="connsiteX0" fmla="*/ 0 w 10259"/>
                <a:gd name="connsiteY0" fmla="*/ 3677 h 10809"/>
                <a:gd name="connsiteX1" fmla="*/ 8511 w 10259"/>
                <a:gd name="connsiteY1" fmla="*/ 49 h 10809"/>
                <a:gd name="connsiteX2" fmla="*/ 10257 w 10259"/>
                <a:gd name="connsiteY2" fmla="*/ 0 h 10809"/>
                <a:gd name="connsiteX3" fmla="*/ 10259 w 10259"/>
                <a:gd name="connsiteY3" fmla="*/ 10809 h 10809"/>
                <a:gd name="connsiteX4" fmla="*/ 0 w 10259"/>
                <a:gd name="connsiteY4" fmla="*/ 3677 h 10809"/>
                <a:gd name="connsiteX0" fmla="*/ 0 w 10259"/>
                <a:gd name="connsiteY0" fmla="*/ 3677 h 10809"/>
                <a:gd name="connsiteX1" fmla="*/ 8511 w 10259"/>
                <a:gd name="connsiteY1" fmla="*/ 49 h 10809"/>
                <a:gd name="connsiteX2" fmla="*/ 10257 w 10259"/>
                <a:gd name="connsiteY2" fmla="*/ 0 h 10809"/>
                <a:gd name="connsiteX3" fmla="*/ 10259 w 10259"/>
                <a:gd name="connsiteY3" fmla="*/ 10809 h 10809"/>
                <a:gd name="connsiteX4" fmla="*/ 0 w 10259"/>
                <a:gd name="connsiteY4" fmla="*/ 3677 h 10809"/>
                <a:gd name="connsiteX0" fmla="*/ 0 w 10323"/>
                <a:gd name="connsiteY0" fmla="*/ 3714 h 10809"/>
                <a:gd name="connsiteX1" fmla="*/ 8575 w 10323"/>
                <a:gd name="connsiteY1" fmla="*/ 49 h 10809"/>
                <a:gd name="connsiteX2" fmla="*/ 10321 w 10323"/>
                <a:gd name="connsiteY2" fmla="*/ 0 h 10809"/>
                <a:gd name="connsiteX3" fmla="*/ 10323 w 10323"/>
                <a:gd name="connsiteY3" fmla="*/ 10809 h 10809"/>
                <a:gd name="connsiteX4" fmla="*/ 0 w 10323"/>
                <a:gd name="connsiteY4" fmla="*/ 3714 h 10809"/>
                <a:gd name="connsiteX0" fmla="*/ 0 w 10208"/>
                <a:gd name="connsiteY0" fmla="*/ 3714 h 10809"/>
                <a:gd name="connsiteX1" fmla="*/ 8460 w 10208"/>
                <a:gd name="connsiteY1" fmla="*/ 49 h 10809"/>
                <a:gd name="connsiteX2" fmla="*/ 10206 w 10208"/>
                <a:gd name="connsiteY2" fmla="*/ 0 h 10809"/>
                <a:gd name="connsiteX3" fmla="*/ 10208 w 10208"/>
                <a:gd name="connsiteY3" fmla="*/ 10809 h 10809"/>
                <a:gd name="connsiteX4" fmla="*/ 0 w 10208"/>
                <a:gd name="connsiteY4" fmla="*/ 3714 h 10809"/>
                <a:gd name="connsiteX0" fmla="*/ 0 w 10261"/>
                <a:gd name="connsiteY0" fmla="*/ 3759 h 10809"/>
                <a:gd name="connsiteX1" fmla="*/ 8513 w 10261"/>
                <a:gd name="connsiteY1" fmla="*/ 49 h 10809"/>
                <a:gd name="connsiteX2" fmla="*/ 10259 w 10261"/>
                <a:gd name="connsiteY2" fmla="*/ 0 h 10809"/>
                <a:gd name="connsiteX3" fmla="*/ 10261 w 10261"/>
                <a:gd name="connsiteY3" fmla="*/ 10809 h 10809"/>
                <a:gd name="connsiteX4" fmla="*/ 0 w 10261"/>
                <a:gd name="connsiteY4" fmla="*/ 3759 h 10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61" h="10809">
                  <a:moveTo>
                    <a:pt x="0" y="3759"/>
                  </a:moveTo>
                  <a:cubicBezTo>
                    <a:pt x="2015" y="3027"/>
                    <a:pt x="6498" y="781"/>
                    <a:pt x="8513" y="49"/>
                  </a:cubicBezTo>
                  <a:lnTo>
                    <a:pt x="10259" y="0"/>
                  </a:lnTo>
                  <a:cubicBezTo>
                    <a:pt x="10249" y="5386"/>
                    <a:pt x="10260" y="5404"/>
                    <a:pt x="10261" y="10809"/>
                  </a:cubicBezTo>
                  <a:lnTo>
                    <a:pt x="0" y="3759"/>
                  </a:lnTo>
                  <a:close/>
                </a:path>
              </a:pathLst>
            </a:custGeom>
            <a:gradFill flip="none" rotWithShape="1">
              <a:gsLst>
                <a:gs pos="0">
                  <a:schemeClr val="bg1"/>
                </a:gs>
                <a:gs pos="4000">
                  <a:schemeClr val="bg2">
                    <a:lumMod val="20000"/>
                    <a:lumOff val="80000"/>
                  </a:schemeClr>
                </a:gs>
                <a:gs pos="100000">
                  <a:schemeClr val="bg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grpSp>
      <p:sp>
        <p:nvSpPr>
          <p:cNvPr id="3" name="Date Placeholder 2"/>
          <p:cNvSpPr>
            <a:spLocks noGrp="1"/>
          </p:cNvSpPr>
          <p:nvPr>
            <p:ph type="dt" sz="half" idx="10"/>
          </p:nvPr>
        </p:nvSpPr>
        <p:spPr/>
        <p:txBody>
          <a:bodyPr/>
          <a:lstStyle/>
          <a:p>
            <a:fld id="{F6878C6B-969D-438C-9F8B-82516D074DF4}" type="datetime4">
              <a:rPr lang="en-US" smtClean="0"/>
              <a:pPr/>
              <a:t>March 30, 2012</a:t>
            </a:fld>
            <a:endParaRPr lang="da-DK" dirty="0"/>
          </a:p>
        </p:txBody>
      </p:sp>
      <p:sp>
        <p:nvSpPr>
          <p:cNvPr id="4" name="Footer Placeholder 3"/>
          <p:cNvSpPr>
            <a:spLocks noGrp="1"/>
          </p:cNvSpPr>
          <p:nvPr>
            <p:ph type="ftr" sz="quarter" idx="11"/>
          </p:nvPr>
        </p:nvSpPr>
        <p:spPr/>
        <p:txBody>
          <a:bodyPr/>
          <a:lstStyle/>
          <a:p>
            <a:r>
              <a:rPr lang="en-US" smtClean="0"/>
              <a:t>IHNC Presentation for Rice Unversity's SSPEED Center Seminar</a:t>
            </a:r>
            <a:endParaRPr lang="da-DK" dirty="0"/>
          </a:p>
        </p:txBody>
      </p:sp>
      <p:sp>
        <p:nvSpPr>
          <p:cNvPr id="5" name="Slide Number Placeholder 4"/>
          <p:cNvSpPr>
            <a:spLocks noGrp="1"/>
          </p:cNvSpPr>
          <p:nvPr>
            <p:ph type="sldNum" sz="quarter" idx="12"/>
          </p:nvPr>
        </p:nvSpPr>
        <p:spPr/>
        <p:txBody>
          <a:bodyPr/>
          <a:lstStyle/>
          <a:p>
            <a:fld id="{AF54B9EF-527F-4F31-BDA9-861CCA0FE377}" type="slidenum">
              <a:rPr lang="da-DK" smtClean="0"/>
              <a:pPr/>
              <a:t>‹#›</a:t>
            </a:fld>
            <a:endParaRPr lang="da-DK" dirty="0"/>
          </a:p>
        </p:txBody>
      </p:sp>
      <p:sp>
        <p:nvSpPr>
          <p:cNvPr id="13" name="Title 1"/>
          <p:cNvSpPr>
            <a:spLocks noGrp="1"/>
          </p:cNvSpPr>
          <p:nvPr>
            <p:ph type="title"/>
          </p:nvPr>
        </p:nvSpPr>
        <p:spPr>
          <a:xfrm>
            <a:off x="419821" y="613505"/>
            <a:ext cx="8304363" cy="689650"/>
          </a:xfrm>
        </p:spPr>
        <p:txBody>
          <a:bodyPr/>
          <a:lstStyle/>
          <a:p>
            <a:r>
              <a:rPr lang="en-US" smtClean="0"/>
              <a:t>Click to edit Master title style</a:t>
            </a:r>
            <a:endParaRPr lang="en-US" dirty="0"/>
          </a:p>
        </p:txBody>
      </p:sp>
      <p:sp>
        <p:nvSpPr>
          <p:cNvPr id="14" name="Content Placeholder 8"/>
          <p:cNvSpPr>
            <a:spLocks noGrp="1"/>
          </p:cNvSpPr>
          <p:nvPr>
            <p:ph sz="quarter" idx="15"/>
          </p:nvPr>
        </p:nvSpPr>
        <p:spPr>
          <a:xfrm>
            <a:off x="419824" y="1460744"/>
            <a:ext cx="3946459" cy="4525788"/>
          </a:xfrm>
        </p:spPr>
        <p:txBody>
          <a:bodyPr/>
          <a:lstStyle>
            <a:lvl1pPr marL="180975" indent="-180975">
              <a:buClr>
                <a:schemeClr val="accent3"/>
              </a:buClr>
              <a:buFont typeface="Verdana" pitchFamily="34" charset="0"/>
              <a:buChar char="›"/>
              <a:defRPr>
                <a:solidFill>
                  <a:schemeClr val="tx1">
                    <a:lumMod val="90000"/>
                    <a:lumOff val="10000"/>
                  </a:schemeClr>
                </a:solidFill>
              </a:defRPr>
            </a:lvl1pPr>
            <a:lvl2pPr marL="539750" indent="-182563">
              <a:buClr>
                <a:schemeClr val="accent3"/>
              </a:buClr>
              <a:buFont typeface="Verdana" pitchFamily="34" charset="0"/>
              <a:buChar char="›"/>
              <a:defRPr>
                <a:solidFill>
                  <a:schemeClr val="tx1">
                    <a:lumMod val="90000"/>
                    <a:lumOff val="10000"/>
                  </a:schemeClr>
                </a:solidFill>
              </a:defRPr>
            </a:lvl2pPr>
            <a:lvl3pPr marL="896938" indent="-182563">
              <a:buClr>
                <a:schemeClr val="accent3"/>
              </a:buClr>
              <a:buFont typeface="Verdana" pitchFamily="34" charset="0"/>
              <a:buChar char="›"/>
              <a:defRPr>
                <a:solidFill>
                  <a:schemeClr val="tx1">
                    <a:lumMod val="90000"/>
                    <a:lumOff val="10000"/>
                  </a:schemeClr>
                </a:solidFill>
              </a:defRPr>
            </a:lvl3pPr>
            <a:lvl4pPr marL="1254125" indent="-174625">
              <a:buClr>
                <a:schemeClr val="accent3"/>
              </a:buClr>
              <a:buFont typeface="Verdana" pitchFamily="34" charset="0"/>
              <a:buChar char="›"/>
              <a:defRPr>
                <a:solidFill>
                  <a:schemeClr val="tx1">
                    <a:lumMod val="90000"/>
                    <a:lumOff val="10000"/>
                  </a:schemeClr>
                </a:solidFill>
              </a:defRPr>
            </a:lvl4pPr>
            <a:lvl5pPr marL="1611313" indent="-171450">
              <a:buClr>
                <a:schemeClr val="accent3"/>
              </a:buClr>
              <a:buFont typeface="Verdana" pitchFamily="34" charset="0"/>
              <a:buChar char="›"/>
              <a:defRPr>
                <a:solidFill>
                  <a:schemeClr val="tx1">
                    <a:lumMod val="90000"/>
                    <a:lumOff val="1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8"/>
          <p:cNvSpPr>
            <a:spLocks noGrp="1"/>
          </p:cNvSpPr>
          <p:nvPr>
            <p:ph sz="quarter" idx="16"/>
          </p:nvPr>
        </p:nvSpPr>
        <p:spPr>
          <a:xfrm>
            <a:off x="4777728" y="1460744"/>
            <a:ext cx="3946459" cy="4525788"/>
          </a:xfrm>
        </p:spPr>
        <p:txBody>
          <a:bodyPr/>
          <a:lstStyle>
            <a:lvl1pPr marL="180975" indent="-180975">
              <a:buClr>
                <a:schemeClr val="accent3"/>
              </a:buClr>
              <a:buFont typeface="Verdana" pitchFamily="34" charset="0"/>
              <a:buChar char="›"/>
              <a:defRPr>
                <a:solidFill>
                  <a:schemeClr val="tx1">
                    <a:lumMod val="90000"/>
                    <a:lumOff val="10000"/>
                  </a:schemeClr>
                </a:solidFill>
              </a:defRPr>
            </a:lvl1pPr>
            <a:lvl2pPr marL="539750" indent="-182563">
              <a:buClr>
                <a:schemeClr val="accent3"/>
              </a:buClr>
              <a:buFont typeface="Verdana" pitchFamily="34" charset="0"/>
              <a:buChar char="›"/>
              <a:defRPr>
                <a:solidFill>
                  <a:schemeClr val="tx1">
                    <a:lumMod val="90000"/>
                    <a:lumOff val="10000"/>
                  </a:schemeClr>
                </a:solidFill>
              </a:defRPr>
            </a:lvl2pPr>
            <a:lvl3pPr marL="896938" indent="-182563">
              <a:buClr>
                <a:schemeClr val="accent3"/>
              </a:buClr>
              <a:buFont typeface="Verdana" pitchFamily="34" charset="0"/>
              <a:buChar char="›"/>
              <a:defRPr>
                <a:solidFill>
                  <a:schemeClr val="tx1">
                    <a:lumMod val="90000"/>
                    <a:lumOff val="10000"/>
                  </a:schemeClr>
                </a:solidFill>
              </a:defRPr>
            </a:lvl3pPr>
            <a:lvl4pPr marL="1254125" indent="-174625">
              <a:buClr>
                <a:schemeClr val="accent3"/>
              </a:buClr>
              <a:buFont typeface="Verdana" pitchFamily="34" charset="0"/>
              <a:buChar char="›"/>
              <a:defRPr>
                <a:solidFill>
                  <a:schemeClr val="tx1">
                    <a:lumMod val="90000"/>
                    <a:lumOff val="10000"/>
                  </a:schemeClr>
                </a:solidFill>
              </a:defRPr>
            </a:lvl4pPr>
            <a:lvl5pPr marL="1611313" indent="-171450">
              <a:buClr>
                <a:schemeClr val="accent3"/>
              </a:buClr>
              <a:buFont typeface="Verdana" pitchFamily="34" charset="0"/>
              <a:buChar char="›"/>
              <a:defRPr>
                <a:solidFill>
                  <a:schemeClr val="tx1">
                    <a:lumMod val="90000"/>
                    <a:lumOff val="1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ext Placeholder 6"/>
          <p:cNvSpPr>
            <a:spLocks noGrp="1"/>
          </p:cNvSpPr>
          <p:nvPr>
            <p:ph type="body" sz="quarter" idx="25"/>
          </p:nvPr>
        </p:nvSpPr>
        <p:spPr>
          <a:xfrm>
            <a:off x="419824" y="410804"/>
            <a:ext cx="8304360" cy="202702"/>
          </a:xfrm>
        </p:spPr>
        <p:txBody>
          <a:bodyPr lIns="18000" anchor="t" anchorCtr="0">
            <a:normAutofit/>
          </a:bodyPr>
          <a:lstStyle>
            <a:lvl1pPr marL="0" indent="0">
              <a:buNone/>
              <a:defRPr sz="1000" cap="none" baseline="0">
                <a:solidFill>
                  <a:schemeClr val="tx1"/>
                </a:solidFill>
              </a:defRPr>
            </a:lvl1pPr>
          </a:lstStyle>
          <a:p>
            <a:pPr lvl="0"/>
            <a:r>
              <a:rPr lang="en-US" smtClean="0"/>
              <a:t>Click to edit Master text styles</a:t>
            </a:r>
          </a:p>
        </p:txBody>
      </p:sp>
    </p:spTree>
    <p:extLst>
      <p:ext uri="{BB962C8B-B14F-4D97-AF65-F5344CB8AC3E}">
        <p14:creationId xmlns="" xmlns:p14="http://schemas.microsoft.com/office/powerpoint/2010/main" xmlns:mv="urn:schemas-microsoft-com:mac:vml" xmlns:mc="http://schemas.openxmlformats.org/markup-compatibility/2006" val="1173795263"/>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Grey Background A">
    <p:bg>
      <p:bgPr>
        <a:solidFill>
          <a:schemeClr val="bg2">
            <a:lumMod val="60000"/>
            <a:lumOff val="40000"/>
          </a:schemeClr>
        </a:solidFill>
        <a:effectLst/>
      </p:bgPr>
    </p:bg>
    <p:spTree>
      <p:nvGrpSpPr>
        <p:cNvPr id="1" name=""/>
        <p:cNvGrpSpPr/>
        <p:nvPr/>
      </p:nvGrpSpPr>
      <p:grpSpPr>
        <a:xfrm>
          <a:off x="0" y="0"/>
          <a:ext cx="0" cy="0"/>
          <a:chOff x="0" y="0"/>
          <a:chExt cx="0" cy="0"/>
        </a:xfrm>
      </p:grpSpPr>
      <p:grpSp>
        <p:nvGrpSpPr>
          <p:cNvPr id="16" name="Group 15"/>
          <p:cNvGrpSpPr/>
          <p:nvPr userDrawn="1"/>
        </p:nvGrpSpPr>
        <p:grpSpPr>
          <a:xfrm>
            <a:off x="7799881" y="1334"/>
            <a:ext cx="1344367" cy="1376053"/>
            <a:chOff x="4791807" y="-4456"/>
            <a:chExt cx="4352441" cy="4455028"/>
          </a:xfrm>
        </p:grpSpPr>
        <p:sp>
          <p:nvSpPr>
            <p:cNvPr id="21" name="Flowchart: Merge 5"/>
            <p:cNvSpPr/>
            <p:nvPr userDrawn="1"/>
          </p:nvSpPr>
          <p:spPr>
            <a:xfrm>
              <a:off x="6505029" y="2889677"/>
              <a:ext cx="2639219" cy="1560895"/>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4153"/>
                <a:gd name="connsiteY0" fmla="*/ 5845 h 14087"/>
                <a:gd name="connsiteX1" fmla="*/ 14153 w 14153"/>
                <a:gd name="connsiteY1" fmla="*/ 0 h 14087"/>
                <a:gd name="connsiteX2" fmla="*/ 6504 w 14153"/>
                <a:gd name="connsiteY2" fmla="*/ 14087 h 14087"/>
                <a:gd name="connsiteX3" fmla="*/ 0 w 14153"/>
                <a:gd name="connsiteY3" fmla="*/ 5845 h 14087"/>
                <a:gd name="connsiteX0" fmla="*/ 0 w 14153"/>
                <a:gd name="connsiteY0" fmla="*/ 5845 h 10237"/>
                <a:gd name="connsiteX1" fmla="*/ 14153 w 14153"/>
                <a:gd name="connsiteY1" fmla="*/ 0 h 10237"/>
                <a:gd name="connsiteX2" fmla="*/ 4802 w 14153"/>
                <a:gd name="connsiteY2" fmla="*/ 10237 h 10237"/>
                <a:gd name="connsiteX3" fmla="*/ 0 w 14153"/>
                <a:gd name="connsiteY3" fmla="*/ 5845 h 10237"/>
                <a:gd name="connsiteX0" fmla="*/ 0 w 14153"/>
                <a:gd name="connsiteY0" fmla="*/ 5845 h 7759"/>
                <a:gd name="connsiteX1" fmla="*/ 14153 w 14153"/>
                <a:gd name="connsiteY1" fmla="*/ 0 h 7759"/>
                <a:gd name="connsiteX2" fmla="*/ 7648 w 14153"/>
                <a:gd name="connsiteY2" fmla="*/ 7759 h 7759"/>
                <a:gd name="connsiteX3" fmla="*/ 0 w 14153"/>
                <a:gd name="connsiteY3" fmla="*/ 5845 h 7759"/>
                <a:gd name="connsiteX0" fmla="*/ 0 w 9067"/>
                <a:gd name="connsiteY0" fmla="*/ 5480 h 7947"/>
                <a:gd name="connsiteX1" fmla="*/ 9067 w 9067"/>
                <a:gd name="connsiteY1" fmla="*/ 0 h 7947"/>
                <a:gd name="connsiteX2" fmla="*/ 5404 w 9067"/>
                <a:gd name="connsiteY2" fmla="*/ 7947 h 7947"/>
                <a:gd name="connsiteX3" fmla="*/ 0 w 9067"/>
                <a:gd name="connsiteY3" fmla="*/ 5480 h 7947"/>
                <a:gd name="connsiteX0" fmla="*/ 0 w 9703"/>
                <a:gd name="connsiteY0" fmla="*/ 0 h 12578"/>
                <a:gd name="connsiteX1" fmla="*/ 9703 w 9703"/>
                <a:gd name="connsiteY1" fmla="*/ 2578 h 12578"/>
                <a:gd name="connsiteX2" fmla="*/ 5663 w 9703"/>
                <a:gd name="connsiteY2" fmla="*/ 12578 h 12578"/>
                <a:gd name="connsiteX3" fmla="*/ 0 w 9703"/>
                <a:gd name="connsiteY3" fmla="*/ 0 h 12578"/>
                <a:gd name="connsiteX0" fmla="*/ 0 w 4368"/>
                <a:gd name="connsiteY0" fmla="*/ 0 h 12397"/>
                <a:gd name="connsiteX1" fmla="*/ 4368 w 4368"/>
                <a:gd name="connsiteY1" fmla="*/ 4447 h 12397"/>
                <a:gd name="connsiteX2" fmla="*/ 204 w 4368"/>
                <a:gd name="connsiteY2" fmla="*/ 12397 h 12397"/>
                <a:gd name="connsiteX3" fmla="*/ 0 w 4368"/>
                <a:gd name="connsiteY3" fmla="*/ 0 h 12397"/>
                <a:gd name="connsiteX0" fmla="*/ 0 w 9029"/>
                <a:gd name="connsiteY0" fmla="*/ 0 h 10000"/>
                <a:gd name="connsiteX1" fmla="*/ 9029 w 9029"/>
                <a:gd name="connsiteY1" fmla="*/ 526 h 10000"/>
                <a:gd name="connsiteX2" fmla="*/ 467 w 9029"/>
                <a:gd name="connsiteY2" fmla="*/ 10000 h 10000"/>
                <a:gd name="connsiteX3" fmla="*/ 0 w 9029"/>
                <a:gd name="connsiteY3" fmla="*/ 0 h 10000"/>
                <a:gd name="connsiteX0" fmla="*/ 0 w 11571"/>
                <a:gd name="connsiteY0" fmla="*/ 0 h 8527"/>
                <a:gd name="connsiteX1" fmla="*/ 10000 w 11571"/>
                <a:gd name="connsiteY1" fmla="*/ 526 h 8527"/>
                <a:gd name="connsiteX2" fmla="*/ 11571 w 11571"/>
                <a:gd name="connsiteY2" fmla="*/ 8527 h 8527"/>
                <a:gd name="connsiteX3" fmla="*/ 0 w 11571"/>
                <a:gd name="connsiteY3" fmla="*/ 0 h 8527"/>
                <a:gd name="connsiteX0" fmla="*/ 0 w 10000"/>
                <a:gd name="connsiteY0" fmla="*/ 0 h 10000"/>
                <a:gd name="connsiteX1" fmla="*/ 8642 w 10000"/>
                <a:gd name="connsiteY1" fmla="*/ 617 h 10000"/>
                <a:gd name="connsiteX2" fmla="*/ 10000 w 10000"/>
                <a:gd name="connsiteY2" fmla="*/ 10000 h 10000"/>
                <a:gd name="connsiteX3" fmla="*/ 0 w 10000"/>
                <a:gd name="connsiteY3" fmla="*/ 0 h 10000"/>
                <a:gd name="connsiteX0" fmla="*/ 0 w 10000"/>
                <a:gd name="connsiteY0" fmla="*/ 0 h 10000"/>
                <a:gd name="connsiteX1" fmla="*/ 8642 w 10000"/>
                <a:gd name="connsiteY1" fmla="*/ 617 h 10000"/>
                <a:gd name="connsiteX2" fmla="*/ 10000 w 10000"/>
                <a:gd name="connsiteY2" fmla="*/ 10000 h 10000"/>
                <a:gd name="connsiteX3" fmla="*/ 0 w 10000"/>
                <a:gd name="connsiteY3" fmla="*/ 0 h 10000"/>
                <a:gd name="connsiteX0" fmla="*/ 0 w 10258"/>
                <a:gd name="connsiteY0" fmla="*/ 0 h 10216"/>
                <a:gd name="connsiteX1" fmla="*/ 8900 w 10258"/>
                <a:gd name="connsiteY1" fmla="*/ 833 h 10216"/>
                <a:gd name="connsiteX2" fmla="*/ 10258 w 10258"/>
                <a:gd name="connsiteY2" fmla="*/ 10216 h 10216"/>
                <a:gd name="connsiteX3" fmla="*/ 0 w 10258"/>
                <a:gd name="connsiteY3" fmla="*/ 0 h 10216"/>
                <a:gd name="connsiteX0" fmla="*/ 0 w 9845"/>
                <a:gd name="connsiteY0" fmla="*/ 0 h 9892"/>
                <a:gd name="connsiteX1" fmla="*/ 8900 w 9845"/>
                <a:gd name="connsiteY1" fmla="*/ 833 h 9892"/>
                <a:gd name="connsiteX2" fmla="*/ 9845 w 9845"/>
                <a:gd name="connsiteY2" fmla="*/ 9892 h 9892"/>
                <a:gd name="connsiteX3" fmla="*/ 0 w 9845"/>
                <a:gd name="connsiteY3" fmla="*/ 0 h 9892"/>
                <a:gd name="connsiteX0" fmla="*/ 0 w 13079"/>
                <a:gd name="connsiteY0" fmla="*/ 0 h 10000"/>
                <a:gd name="connsiteX1" fmla="*/ 13079 w 13079"/>
                <a:gd name="connsiteY1" fmla="*/ 6926 h 10000"/>
                <a:gd name="connsiteX2" fmla="*/ 10000 w 13079"/>
                <a:gd name="connsiteY2" fmla="*/ 10000 h 10000"/>
                <a:gd name="connsiteX3" fmla="*/ 0 w 13079"/>
                <a:gd name="connsiteY3" fmla="*/ 0 h 10000"/>
                <a:gd name="connsiteX0" fmla="*/ 0 w 10247"/>
                <a:gd name="connsiteY0" fmla="*/ 0 h 10000"/>
                <a:gd name="connsiteX1" fmla="*/ 10247 w 10247"/>
                <a:gd name="connsiteY1" fmla="*/ 2724 h 10000"/>
                <a:gd name="connsiteX2" fmla="*/ 10000 w 10247"/>
                <a:gd name="connsiteY2" fmla="*/ 10000 h 10000"/>
                <a:gd name="connsiteX3" fmla="*/ 0 w 10247"/>
                <a:gd name="connsiteY3" fmla="*/ 0 h 10000"/>
                <a:gd name="connsiteX0" fmla="*/ 0 w 14758"/>
                <a:gd name="connsiteY0" fmla="*/ 0 h 10000"/>
                <a:gd name="connsiteX1" fmla="*/ 14758 w 14758"/>
                <a:gd name="connsiteY1" fmla="*/ 4170 h 10000"/>
                <a:gd name="connsiteX2" fmla="*/ 10000 w 14758"/>
                <a:gd name="connsiteY2" fmla="*/ 10000 h 10000"/>
                <a:gd name="connsiteX3" fmla="*/ 0 w 14758"/>
                <a:gd name="connsiteY3" fmla="*/ 0 h 10000"/>
                <a:gd name="connsiteX0" fmla="*/ 0 w 14758"/>
                <a:gd name="connsiteY0" fmla="*/ 0 h 10000"/>
                <a:gd name="connsiteX1" fmla="*/ 14758 w 14758"/>
                <a:gd name="connsiteY1" fmla="*/ 4170 h 10000"/>
                <a:gd name="connsiteX2" fmla="*/ 10000 w 14758"/>
                <a:gd name="connsiteY2" fmla="*/ 10000 h 10000"/>
                <a:gd name="connsiteX3" fmla="*/ 0 w 14758"/>
                <a:gd name="connsiteY3" fmla="*/ 0 h 10000"/>
                <a:gd name="connsiteX0" fmla="*/ 0 w 14758"/>
                <a:gd name="connsiteY0" fmla="*/ 0 h 10000"/>
                <a:gd name="connsiteX1" fmla="*/ 14758 w 14758"/>
                <a:gd name="connsiteY1" fmla="*/ 4170 h 10000"/>
                <a:gd name="connsiteX2" fmla="*/ 10000 w 14758"/>
                <a:gd name="connsiteY2" fmla="*/ 10000 h 10000"/>
                <a:gd name="connsiteX3" fmla="*/ 0 w 14758"/>
                <a:gd name="connsiteY3" fmla="*/ 0 h 10000"/>
                <a:gd name="connsiteX0" fmla="*/ 0 w 19793"/>
                <a:gd name="connsiteY0" fmla="*/ 2924 h 5830"/>
                <a:gd name="connsiteX1" fmla="*/ 19793 w 19793"/>
                <a:gd name="connsiteY1" fmla="*/ 0 h 5830"/>
                <a:gd name="connsiteX2" fmla="*/ 15035 w 19793"/>
                <a:gd name="connsiteY2" fmla="*/ 5830 h 5830"/>
                <a:gd name="connsiteX3" fmla="*/ 0 w 19793"/>
                <a:gd name="connsiteY3" fmla="*/ 2924 h 5830"/>
                <a:gd name="connsiteX0" fmla="*/ 0 w 10000"/>
                <a:gd name="connsiteY0" fmla="*/ 5015 h 9532"/>
                <a:gd name="connsiteX1" fmla="*/ 10000 w 10000"/>
                <a:gd name="connsiteY1" fmla="*/ 0 h 9532"/>
                <a:gd name="connsiteX2" fmla="*/ 5688 w 10000"/>
                <a:gd name="connsiteY2" fmla="*/ 9532 h 9532"/>
                <a:gd name="connsiteX3" fmla="*/ 0 w 10000"/>
                <a:gd name="connsiteY3" fmla="*/ 5015 h 9532"/>
                <a:gd name="connsiteX0" fmla="*/ 0 w 10053"/>
                <a:gd name="connsiteY0" fmla="*/ 5212 h 9951"/>
                <a:gd name="connsiteX1" fmla="*/ 10053 w 10053"/>
                <a:gd name="connsiteY1" fmla="*/ 0 h 9951"/>
                <a:gd name="connsiteX2" fmla="*/ 5688 w 10053"/>
                <a:gd name="connsiteY2" fmla="*/ 9951 h 9951"/>
                <a:gd name="connsiteX3" fmla="*/ 0 w 10053"/>
                <a:gd name="connsiteY3" fmla="*/ 5212 h 9951"/>
                <a:gd name="connsiteX0" fmla="*/ 1379 w 11379"/>
                <a:gd name="connsiteY0" fmla="*/ 5238 h 10194"/>
                <a:gd name="connsiteX1" fmla="*/ 11379 w 11379"/>
                <a:gd name="connsiteY1" fmla="*/ 0 h 10194"/>
                <a:gd name="connsiteX2" fmla="*/ 7037 w 11379"/>
                <a:gd name="connsiteY2" fmla="*/ 10000 h 10194"/>
                <a:gd name="connsiteX3" fmla="*/ 0 w 11379"/>
                <a:gd name="connsiteY3" fmla="*/ 9958 h 10194"/>
                <a:gd name="connsiteX4" fmla="*/ 1379 w 11379"/>
                <a:gd name="connsiteY4" fmla="*/ 5238 h 10194"/>
                <a:gd name="connsiteX0" fmla="*/ 1379 w 11379"/>
                <a:gd name="connsiteY0" fmla="*/ 5238 h 10000"/>
                <a:gd name="connsiteX1" fmla="*/ 11379 w 11379"/>
                <a:gd name="connsiteY1" fmla="*/ 0 h 10000"/>
                <a:gd name="connsiteX2" fmla="*/ 7037 w 11379"/>
                <a:gd name="connsiteY2" fmla="*/ 10000 h 10000"/>
                <a:gd name="connsiteX3" fmla="*/ 0 w 11379"/>
                <a:gd name="connsiteY3" fmla="*/ 9958 h 10000"/>
                <a:gd name="connsiteX4" fmla="*/ 1379 w 11379"/>
                <a:gd name="connsiteY4" fmla="*/ 5238 h 10000"/>
                <a:gd name="connsiteX0" fmla="*/ 1379 w 11379"/>
                <a:gd name="connsiteY0" fmla="*/ 5238 h 10000"/>
                <a:gd name="connsiteX1" fmla="*/ 11379 w 11379"/>
                <a:gd name="connsiteY1" fmla="*/ 0 h 10000"/>
                <a:gd name="connsiteX2" fmla="*/ 7037 w 11379"/>
                <a:gd name="connsiteY2" fmla="*/ 10000 h 10000"/>
                <a:gd name="connsiteX3" fmla="*/ 0 w 11379"/>
                <a:gd name="connsiteY3" fmla="*/ 9958 h 10000"/>
                <a:gd name="connsiteX4" fmla="*/ 1379 w 11379"/>
                <a:gd name="connsiteY4" fmla="*/ 5238 h 10000"/>
                <a:gd name="connsiteX0" fmla="*/ 0 w 13506"/>
                <a:gd name="connsiteY0" fmla="*/ 7014 h 10000"/>
                <a:gd name="connsiteX1" fmla="*/ 13506 w 13506"/>
                <a:gd name="connsiteY1" fmla="*/ 0 h 10000"/>
                <a:gd name="connsiteX2" fmla="*/ 9164 w 13506"/>
                <a:gd name="connsiteY2" fmla="*/ 10000 h 10000"/>
                <a:gd name="connsiteX3" fmla="*/ 2127 w 13506"/>
                <a:gd name="connsiteY3" fmla="*/ 9958 h 10000"/>
                <a:gd name="connsiteX4" fmla="*/ 0 w 13506"/>
                <a:gd name="connsiteY4" fmla="*/ 7014 h 10000"/>
                <a:gd name="connsiteX0" fmla="*/ 0 w 15404"/>
                <a:gd name="connsiteY0" fmla="*/ 4843 h 7829"/>
                <a:gd name="connsiteX1" fmla="*/ 15404 w 15404"/>
                <a:gd name="connsiteY1" fmla="*/ 0 h 7829"/>
                <a:gd name="connsiteX2" fmla="*/ 9164 w 15404"/>
                <a:gd name="connsiteY2" fmla="*/ 7829 h 7829"/>
                <a:gd name="connsiteX3" fmla="*/ 2127 w 15404"/>
                <a:gd name="connsiteY3" fmla="*/ 7787 h 7829"/>
                <a:gd name="connsiteX4" fmla="*/ 0 w 15404"/>
                <a:gd name="connsiteY4" fmla="*/ 4843 h 7829"/>
                <a:gd name="connsiteX0" fmla="*/ 1511 w 8619"/>
                <a:gd name="connsiteY0" fmla="*/ 0 h 13834"/>
                <a:gd name="connsiteX1" fmla="*/ 8619 w 8619"/>
                <a:gd name="connsiteY1" fmla="*/ 3834 h 13834"/>
                <a:gd name="connsiteX2" fmla="*/ 4568 w 8619"/>
                <a:gd name="connsiteY2" fmla="*/ 13834 h 13834"/>
                <a:gd name="connsiteX3" fmla="*/ 0 w 8619"/>
                <a:gd name="connsiteY3" fmla="*/ 13780 h 13834"/>
                <a:gd name="connsiteX4" fmla="*/ 1511 w 8619"/>
                <a:gd name="connsiteY4" fmla="*/ 0 h 13834"/>
                <a:gd name="connsiteX0" fmla="*/ 1753 w 10000"/>
                <a:gd name="connsiteY0" fmla="*/ 0 h 26217"/>
                <a:gd name="connsiteX1" fmla="*/ 10000 w 10000"/>
                <a:gd name="connsiteY1" fmla="*/ 2771 h 26217"/>
                <a:gd name="connsiteX2" fmla="*/ 4704 w 10000"/>
                <a:gd name="connsiteY2" fmla="*/ 26217 h 26217"/>
                <a:gd name="connsiteX3" fmla="*/ 0 w 10000"/>
                <a:gd name="connsiteY3" fmla="*/ 9961 h 26217"/>
                <a:gd name="connsiteX4" fmla="*/ 1753 w 10000"/>
                <a:gd name="connsiteY4" fmla="*/ 0 h 26217"/>
                <a:gd name="connsiteX0" fmla="*/ 0 w 8247"/>
                <a:gd name="connsiteY0" fmla="*/ 0 h 26269"/>
                <a:gd name="connsiteX1" fmla="*/ 8247 w 8247"/>
                <a:gd name="connsiteY1" fmla="*/ 2771 h 26269"/>
                <a:gd name="connsiteX2" fmla="*/ 2951 w 8247"/>
                <a:gd name="connsiteY2" fmla="*/ 26217 h 26269"/>
                <a:gd name="connsiteX3" fmla="*/ 987 w 8247"/>
                <a:gd name="connsiteY3" fmla="*/ 26269 h 26269"/>
                <a:gd name="connsiteX4" fmla="*/ 0 w 8247"/>
                <a:gd name="connsiteY4" fmla="*/ 0 h 26269"/>
                <a:gd name="connsiteX0" fmla="*/ 0 w 11372"/>
                <a:gd name="connsiteY0" fmla="*/ 0 h 10139"/>
                <a:gd name="connsiteX1" fmla="*/ 11372 w 11372"/>
                <a:gd name="connsiteY1" fmla="*/ 1194 h 10139"/>
                <a:gd name="connsiteX2" fmla="*/ 4950 w 11372"/>
                <a:gd name="connsiteY2" fmla="*/ 10119 h 10139"/>
                <a:gd name="connsiteX3" fmla="*/ 2569 w 11372"/>
                <a:gd name="connsiteY3" fmla="*/ 10139 h 10139"/>
                <a:gd name="connsiteX4" fmla="*/ 0 w 11372"/>
                <a:gd name="connsiteY4" fmla="*/ 0 h 10139"/>
                <a:gd name="connsiteX0" fmla="*/ 0 w 7640"/>
                <a:gd name="connsiteY0" fmla="*/ 0 h 10139"/>
                <a:gd name="connsiteX1" fmla="*/ 7640 w 7640"/>
                <a:gd name="connsiteY1" fmla="*/ 795 h 10139"/>
                <a:gd name="connsiteX2" fmla="*/ 4950 w 7640"/>
                <a:gd name="connsiteY2" fmla="*/ 10119 h 10139"/>
                <a:gd name="connsiteX3" fmla="*/ 2569 w 7640"/>
                <a:gd name="connsiteY3" fmla="*/ 10139 h 10139"/>
                <a:gd name="connsiteX4" fmla="*/ 0 w 7640"/>
                <a:gd name="connsiteY4" fmla="*/ 0 h 10139"/>
                <a:gd name="connsiteX0" fmla="*/ 0 w 15578"/>
                <a:gd name="connsiteY0" fmla="*/ 0 h 10000"/>
                <a:gd name="connsiteX1" fmla="*/ 15578 w 15578"/>
                <a:gd name="connsiteY1" fmla="*/ 1280 h 10000"/>
                <a:gd name="connsiteX2" fmla="*/ 6479 w 15578"/>
                <a:gd name="connsiteY2" fmla="*/ 9980 h 10000"/>
                <a:gd name="connsiteX3" fmla="*/ 3363 w 15578"/>
                <a:gd name="connsiteY3" fmla="*/ 10000 h 10000"/>
                <a:gd name="connsiteX4" fmla="*/ 0 w 15578"/>
                <a:gd name="connsiteY4" fmla="*/ 0 h 10000"/>
                <a:gd name="connsiteX0" fmla="*/ 292 w 12215"/>
                <a:gd name="connsiteY0" fmla="*/ 0 h 9692"/>
                <a:gd name="connsiteX1" fmla="*/ 12215 w 12215"/>
                <a:gd name="connsiteY1" fmla="*/ 972 h 9692"/>
                <a:gd name="connsiteX2" fmla="*/ 3116 w 12215"/>
                <a:gd name="connsiteY2" fmla="*/ 9672 h 9692"/>
                <a:gd name="connsiteX3" fmla="*/ 0 w 12215"/>
                <a:gd name="connsiteY3" fmla="*/ 9692 h 9692"/>
                <a:gd name="connsiteX4" fmla="*/ 292 w 12215"/>
                <a:gd name="connsiteY4" fmla="*/ 0 h 9692"/>
                <a:gd name="connsiteX0" fmla="*/ 239 w 13508"/>
                <a:gd name="connsiteY0" fmla="*/ 0 h 10000"/>
                <a:gd name="connsiteX1" fmla="*/ 13508 w 13508"/>
                <a:gd name="connsiteY1" fmla="*/ 1374 h 10000"/>
                <a:gd name="connsiteX2" fmla="*/ 2551 w 13508"/>
                <a:gd name="connsiteY2" fmla="*/ 9979 h 10000"/>
                <a:gd name="connsiteX3" fmla="*/ 0 w 13508"/>
                <a:gd name="connsiteY3" fmla="*/ 10000 h 10000"/>
                <a:gd name="connsiteX4" fmla="*/ 239 w 13508"/>
                <a:gd name="connsiteY4" fmla="*/ 0 h 10000"/>
                <a:gd name="connsiteX0" fmla="*/ 239 w 13508"/>
                <a:gd name="connsiteY0" fmla="*/ 0 h 10000"/>
                <a:gd name="connsiteX1" fmla="*/ 13508 w 13508"/>
                <a:gd name="connsiteY1" fmla="*/ 1374 h 10000"/>
                <a:gd name="connsiteX2" fmla="*/ 6782 w 13508"/>
                <a:gd name="connsiteY2" fmla="*/ 9997 h 10000"/>
                <a:gd name="connsiteX3" fmla="*/ 0 w 13508"/>
                <a:gd name="connsiteY3" fmla="*/ 10000 h 10000"/>
                <a:gd name="connsiteX4" fmla="*/ 239 w 13508"/>
                <a:gd name="connsiteY4" fmla="*/ 0 h 10000"/>
                <a:gd name="connsiteX0" fmla="*/ 2 w 13271"/>
                <a:gd name="connsiteY0" fmla="*/ 0 h 10018"/>
                <a:gd name="connsiteX1" fmla="*/ 13271 w 13271"/>
                <a:gd name="connsiteY1" fmla="*/ 1374 h 10018"/>
                <a:gd name="connsiteX2" fmla="*/ 6545 w 13271"/>
                <a:gd name="connsiteY2" fmla="*/ 9997 h 10018"/>
                <a:gd name="connsiteX3" fmla="*/ 3529 w 13271"/>
                <a:gd name="connsiteY3" fmla="*/ 10018 h 10018"/>
                <a:gd name="connsiteX4" fmla="*/ 2 w 13271"/>
                <a:gd name="connsiteY4" fmla="*/ 0 h 10018"/>
                <a:gd name="connsiteX0" fmla="*/ 2 w 13271"/>
                <a:gd name="connsiteY0" fmla="*/ 0 h 10018"/>
                <a:gd name="connsiteX1" fmla="*/ 13271 w 13271"/>
                <a:gd name="connsiteY1" fmla="*/ 1374 h 10018"/>
                <a:gd name="connsiteX2" fmla="*/ 6545 w 13271"/>
                <a:gd name="connsiteY2" fmla="*/ 9997 h 10018"/>
                <a:gd name="connsiteX3" fmla="*/ 3529 w 13271"/>
                <a:gd name="connsiteY3" fmla="*/ 10018 h 10018"/>
                <a:gd name="connsiteX4" fmla="*/ 2 w 13271"/>
                <a:gd name="connsiteY4" fmla="*/ 0 h 10018"/>
                <a:gd name="connsiteX0" fmla="*/ 0 w 13269"/>
                <a:gd name="connsiteY0" fmla="*/ 0 h 10018"/>
                <a:gd name="connsiteX1" fmla="*/ 13269 w 13269"/>
                <a:gd name="connsiteY1" fmla="*/ 1374 h 10018"/>
                <a:gd name="connsiteX2" fmla="*/ 6543 w 13269"/>
                <a:gd name="connsiteY2" fmla="*/ 9997 h 10018"/>
                <a:gd name="connsiteX3" fmla="*/ 3527 w 13269"/>
                <a:gd name="connsiteY3" fmla="*/ 10018 h 10018"/>
                <a:gd name="connsiteX4" fmla="*/ 0 w 13269"/>
                <a:gd name="connsiteY4" fmla="*/ 0 h 10018"/>
                <a:gd name="connsiteX0" fmla="*/ 3180 w 9742"/>
                <a:gd name="connsiteY0" fmla="*/ 0 h 9312"/>
                <a:gd name="connsiteX1" fmla="*/ 9742 w 9742"/>
                <a:gd name="connsiteY1" fmla="*/ 668 h 9312"/>
                <a:gd name="connsiteX2" fmla="*/ 3016 w 9742"/>
                <a:gd name="connsiteY2" fmla="*/ 9291 h 9312"/>
                <a:gd name="connsiteX3" fmla="*/ 0 w 9742"/>
                <a:gd name="connsiteY3" fmla="*/ 9312 h 9312"/>
                <a:gd name="connsiteX4" fmla="*/ 3180 w 9742"/>
                <a:gd name="connsiteY4" fmla="*/ 0 h 9312"/>
                <a:gd name="connsiteX0" fmla="*/ 3264 w 6399"/>
                <a:gd name="connsiteY0" fmla="*/ 0 h 10000"/>
                <a:gd name="connsiteX1" fmla="*/ 6399 w 6399"/>
                <a:gd name="connsiteY1" fmla="*/ 3749 h 10000"/>
                <a:gd name="connsiteX2" fmla="*/ 3096 w 6399"/>
                <a:gd name="connsiteY2" fmla="*/ 9977 h 10000"/>
                <a:gd name="connsiteX3" fmla="*/ 0 w 6399"/>
                <a:gd name="connsiteY3" fmla="*/ 10000 h 10000"/>
                <a:gd name="connsiteX4" fmla="*/ 3264 w 6399"/>
                <a:gd name="connsiteY4" fmla="*/ 0 h 10000"/>
                <a:gd name="connsiteX0" fmla="*/ 0 w 11686"/>
                <a:gd name="connsiteY0" fmla="*/ 0 h 7366"/>
                <a:gd name="connsiteX1" fmla="*/ 11686 w 11686"/>
                <a:gd name="connsiteY1" fmla="*/ 1115 h 7366"/>
                <a:gd name="connsiteX2" fmla="*/ 6524 w 11686"/>
                <a:gd name="connsiteY2" fmla="*/ 7343 h 7366"/>
                <a:gd name="connsiteX3" fmla="*/ 1686 w 11686"/>
                <a:gd name="connsiteY3" fmla="*/ 7366 h 7366"/>
                <a:gd name="connsiteX4" fmla="*/ 0 w 11686"/>
                <a:gd name="connsiteY4" fmla="*/ 0 h 7366"/>
                <a:gd name="connsiteX0" fmla="*/ 0 w 8867"/>
                <a:gd name="connsiteY0" fmla="*/ 0 h 10000"/>
                <a:gd name="connsiteX1" fmla="*/ 8867 w 8867"/>
                <a:gd name="connsiteY1" fmla="*/ 1334 h 10000"/>
                <a:gd name="connsiteX2" fmla="*/ 5583 w 8867"/>
                <a:gd name="connsiteY2" fmla="*/ 9969 h 10000"/>
                <a:gd name="connsiteX3" fmla="*/ 1443 w 8867"/>
                <a:gd name="connsiteY3" fmla="*/ 10000 h 10000"/>
                <a:gd name="connsiteX4" fmla="*/ 0 w 8867"/>
                <a:gd name="connsiteY4" fmla="*/ 0 h 10000"/>
                <a:gd name="connsiteX0" fmla="*/ 0 w 10000"/>
                <a:gd name="connsiteY0" fmla="*/ 0 h 9974"/>
                <a:gd name="connsiteX1" fmla="*/ 10000 w 10000"/>
                <a:gd name="connsiteY1" fmla="*/ 1334 h 9974"/>
                <a:gd name="connsiteX2" fmla="*/ 6296 w 10000"/>
                <a:gd name="connsiteY2" fmla="*/ 9969 h 9974"/>
                <a:gd name="connsiteX3" fmla="*/ 2106 w 10000"/>
                <a:gd name="connsiteY3" fmla="*/ 9974 h 9974"/>
                <a:gd name="connsiteX4" fmla="*/ 0 w 10000"/>
                <a:gd name="connsiteY4" fmla="*/ 0 h 9974"/>
                <a:gd name="connsiteX0" fmla="*/ 0 w 10000"/>
                <a:gd name="connsiteY0" fmla="*/ 0 h 10000"/>
                <a:gd name="connsiteX1" fmla="*/ 10000 w 10000"/>
                <a:gd name="connsiteY1" fmla="*/ 1337 h 10000"/>
                <a:gd name="connsiteX2" fmla="*/ 7215 w 10000"/>
                <a:gd name="connsiteY2" fmla="*/ 9969 h 10000"/>
                <a:gd name="connsiteX3" fmla="*/ 2106 w 10000"/>
                <a:gd name="connsiteY3" fmla="*/ 10000 h 10000"/>
                <a:gd name="connsiteX4" fmla="*/ 0 w 10000"/>
                <a:gd name="connsiteY4" fmla="*/ 0 h 10000"/>
                <a:gd name="connsiteX0" fmla="*/ 0 w 10839"/>
                <a:gd name="connsiteY0" fmla="*/ 0 h 10000"/>
                <a:gd name="connsiteX1" fmla="*/ 10839 w 10839"/>
                <a:gd name="connsiteY1" fmla="*/ 1440 h 10000"/>
                <a:gd name="connsiteX2" fmla="*/ 7215 w 10839"/>
                <a:gd name="connsiteY2" fmla="*/ 9969 h 10000"/>
                <a:gd name="connsiteX3" fmla="*/ 2106 w 10839"/>
                <a:gd name="connsiteY3" fmla="*/ 10000 h 10000"/>
                <a:gd name="connsiteX4" fmla="*/ 0 w 10839"/>
                <a:gd name="connsiteY4" fmla="*/ 0 h 10000"/>
                <a:gd name="connsiteX0" fmla="*/ 0 w 17548"/>
                <a:gd name="connsiteY0" fmla="*/ 0 h 10877"/>
                <a:gd name="connsiteX1" fmla="*/ 17548 w 17548"/>
                <a:gd name="connsiteY1" fmla="*/ 2317 h 10877"/>
                <a:gd name="connsiteX2" fmla="*/ 13924 w 17548"/>
                <a:gd name="connsiteY2" fmla="*/ 10846 h 10877"/>
                <a:gd name="connsiteX3" fmla="*/ 8815 w 17548"/>
                <a:gd name="connsiteY3" fmla="*/ 10877 h 10877"/>
                <a:gd name="connsiteX4" fmla="*/ 0 w 17548"/>
                <a:gd name="connsiteY4" fmla="*/ 0 h 10877"/>
                <a:gd name="connsiteX0" fmla="*/ 0 w 17548"/>
                <a:gd name="connsiteY0" fmla="*/ 0 h 10846"/>
                <a:gd name="connsiteX1" fmla="*/ 17548 w 17548"/>
                <a:gd name="connsiteY1" fmla="*/ 2317 h 10846"/>
                <a:gd name="connsiteX2" fmla="*/ 13924 w 17548"/>
                <a:gd name="connsiteY2" fmla="*/ 10846 h 10846"/>
                <a:gd name="connsiteX3" fmla="*/ 9015 w 17548"/>
                <a:gd name="connsiteY3" fmla="*/ 8659 h 10846"/>
                <a:gd name="connsiteX4" fmla="*/ 0 w 17548"/>
                <a:gd name="connsiteY4" fmla="*/ 0 h 10846"/>
                <a:gd name="connsiteX0" fmla="*/ 0 w 20793"/>
                <a:gd name="connsiteY0" fmla="*/ 0 h 8659"/>
                <a:gd name="connsiteX1" fmla="*/ 17548 w 20793"/>
                <a:gd name="connsiteY1" fmla="*/ 2317 h 8659"/>
                <a:gd name="connsiteX2" fmla="*/ 20793 w 20793"/>
                <a:gd name="connsiteY2" fmla="*/ 4217 h 8659"/>
                <a:gd name="connsiteX3" fmla="*/ 9015 w 20793"/>
                <a:gd name="connsiteY3" fmla="*/ 8659 h 8659"/>
                <a:gd name="connsiteX4" fmla="*/ 0 w 20793"/>
                <a:gd name="connsiteY4" fmla="*/ 0 h 8659"/>
                <a:gd name="connsiteX0" fmla="*/ 0 w 10686"/>
                <a:gd name="connsiteY0" fmla="*/ 0 h 10000"/>
                <a:gd name="connsiteX1" fmla="*/ 10686 w 10686"/>
                <a:gd name="connsiteY1" fmla="*/ 3480 h 10000"/>
                <a:gd name="connsiteX2" fmla="*/ 10000 w 10686"/>
                <a:gd name="connsiteY2" fmla="*/ 4870 h 10000"/>
                <a:gd name="connsiteX3" fmla="*/ 4336 w 10686"/>
                <a:gd name="connsiteY3" fmla="*/ 10000 h 10000"/>
                <a:gd name="connsiteX4" fmla="*/ 0 w 10686"/>
                <a:gd name="connsiteY4" fmla="*/ 0 h 10000"/>
                <a:gd name="connsiteX0" fmla="*/ 0 w 10686"/>
                <a:gd name="connsiteY0" fmla="*/ 0 h 10000"/>
                <a:gd name="connsiteX1" fmla="*/ 10686 w 10686"/>
                <a:gd name="connsiteY1" fmla="*/ 3480 h 10000"/>
                <a:gd name="connsiteX2" fmla="*/ 4336 w 10686"/>
                <a:gd name="connsiteY2" fmla="*/ 10000 h 10000"/>
                <a:gd name="connsiteX3" fmla="*/ 0 w 10686"/>
                <a:gd name="connsiteY3" fmla="*/ 0 h 10000"/>
                <a:gd name="connsiteX0" fmla="*/ 0 w 10686"/>
                <a:gd name="connsiteY0" fmla="*/ 0 h 6485"/>
                <a:gd name="connsiteX1" fmla="*/ 10686 w 10686"/>
                <a:gd name="connsiteY1" fmla="*/ 3480 h 6485"/>
                <a:gd name="connsiteX2" fmla="*/ 5988 w 10686"/>
                <a:gd name="connsiteY2" fmla="*/ 6485 h 6485"/>
                <a:gd name="connsiteX3" fmla="*/ 0 w 10686"/>
                <a:gd name="connsiteY3" fmla="*/ 0 h 6485"/>
                <a:gd name="connsiteX0" fmla="*/ 0 w 8113"/>
                <a:gd name="connsiteY0" fmla="*/ 0 h 9035"/>
                <a:gd name="connsiteX1" fmla="*/ 8113 w 8113"/>
                <a:gd name="connsiteY1" fmla="*/ 4401 h 9035"/>
                <a:gd name="connsiteX2" fmla="*/ 3717 w 8113"/>
                <a:gd name="connsiteY2" fmla="*/ 9035 h 9035"/>
                <a:gd name="connsiteX3" fmla="*/ 0 w 8113"/>
                <a:gd name="connsiteY3" fmla="*/ 0 h 9035"/>
                <a:gd name="connsiteX0" fmla="*/ 0 w 10000"/>
                <a:gd name="connsiteY0" fmla="*/ 0 h 14220"/>
                <a:gd name="connsiteX1" fmla="*/ 10000 w 10000"/>
                <a:gd name="connsiteY1" fmla="*/ 4871 h 14220"/>
                <a:gd name="connsiteX2" fmla="*/ 3829 w 10000"/>
                <a:gd name="connsiteY2" fmla="*/ 14220 h 14220"/>
                <a:gd name="connsiteX3" fmla="*/ 0 w 10000"/>
                <a:gd name="connsiteY3" fmla="*/ 0 h 14220"/>
                <a:gd name="connsiteX0" fmla="*/ 0 w 8228"/>
                <a:gd name="connsiteY0" fmla="*/ 0 h 12949"/>
                <a:gd name="connsiteX1" fmla="*/ 8228 w 8228"/>
                <a:gd name="connsiteY1" fmla="*/ 3600 h 12949"/>
                <a:gd name="connsiteX2" fmla="*/ 2057 w 8228"/>
                <a:gd name="connsiteY2" fmla="*/ 12949 h 12949"/>
                <a:gd name="connsiteX3" fmla="*/ 0 w 8228"/>
                <a:gd name="connsiteY3" fmla="*/ 0 h 12949"/>
                <a:gd name="connsiteX0" fmla="*/ 0 w 11966"/>
                <a:gd name="connsiteY0" fmla="*/ 0 h 10942"/>
                <a:gd name="connsiteX1" fmla="*/ 11966 w 11966"/>
                <a:gd name="connsiteY1" fmla="*/ 3722 h 10942"/>
                <a:gd name="connsiteX2" fmla="*/ 4466 w 11966"/>
                <a:gd name="connsiteY2" fmla="*/ 10942 h 10942"/>
                <a:gd name="connsiteX3" fmla="*/ 0 w 11966"/>
                <a:gd name="connsiteY3" fmla="*/ 0 h 10942"/>
                <a:gd name="connsiteX0" fmla="*/ 0 w 8962"/>
                <a:gd name="connsiteY0" fmla="*/ 0 h 10942"/>
                <a:gd name="connsiteX1" fmla="*/ 8962 w 8962"/>
                <a:gd name="connsiteY1" fmla="*/ 2761 h 10942"/>
                <a:gd name="connsiteX2" fmla="*/ 4466 w 8962"/>
                <a:gd name="connsiteY2" fmla="*/ 10942 h 10942"/>
                <a:gd name="connsiteX3" fmla="*/ 0 w 8962"/>
                <a:gd name="connsiteY3" fmla="*/ 0 h 10942"/>
                <a:gd name="connsiteX0" fmla="*/ 0 w 15352"/>
                <a:gd name="connsiteY0" fmla="*/ 0 h 10000"/>
                <a:gd name="connsiteX1" fmla="*/ 15352 w 15352"/>
                <a:gd name="connsiteY1" fmla="*/ 3963 h 10000"/>
                <a:gd name="connsiteX2" fmla="*/ 4983 w 15352"/>
                <a:gd name="connsiteY2" fmla="*/ 10000 h 10000"/>
                <a:gd name="connsiteX3" fmla="*/ 0 w 15352"/>
                <a:gd name="connsiteY3" fmla="*/ 0 h 10000"/>
                <a:gd name="connsiteX0" fmla="*/ 0 w 13352"/>
                <a:gd name="connsiteY0" fmla="*/ 0 h 9473"/>
                <a:gd name="connsiteX1" fmla="*/ 13352 w 13352"/>
                <a:gd name="connsiteY1" fmla="*/ 3436 h 9473"/>
                <a:gd name="connsiteX2" fmla="*/ 2983 w 13352"/>
                <a:gd name="connsiteY2" fmla="*/ 9473 h 9473"/>
                <a:gd name="connsiteX3" fmla="*/ 0 w 13352"/>
                <a:gd name="connsiteY3" fmla="*/ 0 h 9473"/>
                <a:gd name="connsiteX0" fmla="*/ 0 w 10044"/>
                <a:gd name="connsiteY0" fmla="*/ 0 h 10000"/>
                <a:gd name="connsiteX1" fmla="*/ 10044 w 10044"/>
                <a:gd name="connsiteY1" fmla="*/ 3627 h 10000"/>
                <a:gd name="connsiteX2" fmla="*/ 2234 w 10044"/>
                <a:gd name="connsiteY2" fmla="*/ 10000 h 10000"/>
                <a:gd name="connsiteX3" fmla="*/ 0 w 10044"/>
                <a:gd name="connsiteY3" fmla="*/ 0 h 10000"/>
              </a:gdLst>
              <a:ahLst/>
              <a:cxnLst>
                <a:cxn ang="0">
                  <a:pos x="connsiteX0" y="connsiteY0"/>
                </a:cxn>
                <a:cxn ang="0">
                  <a:pos x="connsiteX1" y="connsiteY1"/>
                </a:cxn>
                <a:cxn ang="0">
                  <a:pos x="connsiteX2" y="connsiteY2"/>
                </a:cxn>
                <a:cxn ang="0">
                  <a:pos x="connsiteX3" y="connsiteY3"/>
                </a:cxn>
              </a:cxnLst>
              <a:rect l="l" t="t" r="r" b="b"/>
              <a:pathLst>
                <a:path w="10044" h="10000">
                  <a:moveTo>
                    <a:pt x="0" y="0"/>
                  </a:moveTo>
                  <a:lnTo>
                    <a:pt x="10044" y="3627"/>
                  </a:lnTo>
                  <a:lnTo>
                    <a:pt x="2234" y="10000"/>
                  </a:lnTo>
                  <a:lnTo>
                    <a:pt x="0" y="0"/>
                  </a:lnTo>
                  <a:close/>
                </a:path>
              </a:pathLst>
            </a:custGeom>
            <a:gradFill flip="none" rotWithShape="1">
              <a:gsLst>
                <a:gs pos="0">
                  <a:schemeClr val="accent2">
                    <a:lumMod val="60000"/>
                    <a:lumOff val="40000"/>
                  </a:schemeClr>
                </a:gs>
                <a:gs pos="31000">
                  <a:schemeClr val="accent2">
                    <a:lumMod val="60000"/>
                    <a:lumOff val="40000"/>
                  </a:schemeClr>
                </a:gs>
                <a:gs pos="100000">
                  <a:schemeClr val="accent2">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22" name="Flowchart: Merge 5"/>
            <p:cNvSpPr/>
            <p:nvPr userDrawn="1"/>
          </p:nvSpPr>
          <p:spPr>
            <a:xfrm>
              <a:off x="5385642" y="-4456"/>
              <a:ext cx="3758074" cy="3468049"/>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4153"/>
                <a:gd name="connsiteY0" fmla="*/ 5845 h 14087"/>
                <a:gd name="connsiteX1" fmla="*/ 14153 w 14153"/>
                <a:gd name="connsiteY1" fmla="*/ 0 h 14087"/>
                <a:gd name="connsiteX2" fmla="*/ 6504 w 14153"/>
                <a:gd name="connsiteY2" fmla="*/ 14087 h 14087"/>
                <a:gd name="connsiteX3" fmla="*/ 0 w 14153"/>
                <a:gd name="connsiteY3" fmla="*/ 5845 h 14087"/>
                <a:gd name="connsiteX0" fmla="*/ 0 w 14153"/>
                <a:gd name="connsiteY0" fmla="*/ 5845 h 10237"/>
                <a:gd name="connsiteX1" fmla="*/ 14153 w 14153"/>
                <a:gd name="connsiteY1" fmla="*/ 0 h 10237"/>
                <a:gd name="connsiteX2" fmla="*/ 4802 w 14153"/>
                <a:gd name="connsiteY2" fmla="*/ 10237 h 10237"/>
                <a:gd name="connsiteX3" fmla="*/ 0 w 14153"/>
                <a:gd name="connsiteY3" fmla="*/ 5845 h 10237"/>
                <a:gd name="connsiteX0" fmla="*/ 0 w 14153"/>
                <a:gd name="connsiteY0" fmla="*/ 5845 h 7759"/>
                <a:gd name="connsiteX1" fmla="*/ 14153 w 14153"/>
                <a:gd name="connsiteY1" fmla="*/ 0 h 7759"/>
                <a:gd name="connsiteX2" fmla="*/ 7648 w 14153"/>
                <a:gd name="connsiteY2" fmla="*/ 7759 h 7759"/>
                <a:gd name="connsiteX3" fmla="*/ 0 w 14153"/>
                <a:gd name="connsiteY3" fmla="*/ 5845 h 7759"/>
                <a:gd name="connsiteX0" fmla="*/ 0 w 9067"/>
                <a:gd name="connsiteY0" fmla="*/ 5480 h 7947"/>
                <a:gd name="connsiteX1" fmla="*/ 9067 w 9067"/>
                <a:gd name="connsiteY1" fmla="*/ 0 h 7947"/>
                <a:gd name="connsiteX2" fmla="*/ 5404 w 9067"/>
                <a:gd name="connsiteY2" fmla="*/ 7947 h 7947"/>
                <a:gd name="connsiteX3" fmla="*/ 0 w 9067"/>
                <a:gd name="connsiteY3" fmla="*/ 5480 h 7947"/>
                <a:gd name="connsiteX0" fmla="*/ 0 w 9703"/>
                <a:gd name="connsiteY0" fmla="*/ 0 h 12578"/>
                <a:gd name="connsiteX1" fmla="*/ 9703 w 9703"/>
                <a:gd name="connsiteY1" fmla="*/ 2578 h 12578"/>
                <a:gd name="connsiteX2" fmla="*/ 5663 w 9703"/>
                <a:gd name="connsiteY2" fmla="*/ 12578 h 12578"/>
                <a:gd name="connsiteX3" fmla="*/ 0 w 9703"/>
                <a:gd name="connsiteY3" fmla="*/ 0 h 12578"/>
                <a:gd name="connsiteX0" fmla="*/ 0 w 5836"/>
                <a:gd name="connsiteY0" fmla="*/ 0 h 10000"/>
                <a:gd name="connsiteX1" fmla="*/ 5240 w 5836"/>
                <a:gd name="connsiteY1" fmla="*/ 24 h 10000"/>
                <a:gd name="connsiteX2" fmla="*/ 5836 w 5836"/>
                <a:gd name="connsiteY2" fmla="*/ 10000 h 10000"/>
                <a:gd name="connsiteX3" fmla="*/ 0 w 5836"/>
                <a:gd name="connsiteY3" fmla="*/ 0 h 10000"/>
                <a:gd name="connsiteX0" fmla="*/ 0 w 9005"/>
                <a:gd name="connsiteY0" fmla="*/ 0 h 8459"/>
                <a:gd name="connsiteX1" fmla="*/ 8979 w 9005"/>
                <a:gd name="connsiteY1" fmla="*/ 24 h 8459"/>
                <a:gd name="connsiteX2" fmla="*/ 6649 w 9005"/>
                <a:gd name="connsiteY2" fmla="*/ 8459 h 8459"/>
                <a:gd name="connsiteX3" fmla="*/ 0 w 9005"/>
                <a:gd name="connsiteY3" fmla="*/ 0 h 8459"/>
                <a:gd name="connsiteX0" fmla="*/ 0 w 10025"/>
                <a:gd name="connsiteY0" fmla="*/ 0 h 10000"/>
                <a:gd name="connsiteX1" fmla="*/ 9971 w 10025"/>
                <a:gd name="connsiteY1" fmla="*/ 28 h 10000"/>
                <a:gd name="connsiteX2" fmla="*/ 7384 w 10025"/>
                <a:gd name="connsiteY2" fmla="*/ 10000 h 10000"/>
                <a:gd name="connsiteX3" fmla="*/ 0 w 10025"/>
                <a:gd name="connsiteY3" fmla="*/ 0 h 10000"/>
                <a:gd name="connsiteX0" fmla="*/ 0 w 9971"/>
                <a:gd name="connsiteY0" fmla="*/ 0 h 10000"/>
                <a:gd name="connsiteX1" fmla="*/ 9971 w 9971"/>
                <a:gd name="connsiteY1" fmla="*/ 28 h 10000"/>
                <a:gd name="connsiteX2" fmla="*/ 7384 w 9971"/>
                <a:gd name="connsiteY2" fmla="*/ 10000 h 10000"/>
                <a:gd name="connsiteX3" fmla="*/ 0 w 9971"/>
                <a:gd name="connsiteY3" fmla="*/ 0 h 10000"/>
                <a:gd name="connsiteX0" fmla="*/ 0 w 13598"/>
                <a:gd name="connsiteY0" fmla="*/ 0 h 10000"/>
                <a:gd name="connsiteX1" fmla="*/ 13598 w 13598"/>
                <a:gd name="connsiteY1" fmla="*/ 3300 h 10000"/>
                <a:gd name="connsiteX2" fmla="*/ 7405 w 13598"/>
                <a:gd name="connsiteY2" fmla="*/ 10000 h 10000"/>
                <a:gd name="connsiteX3" fmla="*/ 0 w 13598"/>
                <a:gd name="connsiteY3" fmla="*/ 0 h 10000"/>
                <a:gd name="connsiteX0" fmla="*/ 0 w 13598"/>
                <a:gd name="connsiteY0" fmla="*/ 0 h 10034"/>
                <a:gd name="connsiteX1" fmla="*/ 13598 w 13598"/>
                <a:gd name="connsiteY1" fmla="*/ 3300 h 10034"/>
                <a:gd name="connsiteX2" fmla="*/ 7360 w 13598"/>
                <a:gd name="connsiteY2" fmla="*/ 10034 h 10034"/>
                <a:gd name="connsiteX3" fmla="*/ 0 w 13598"/>
                <a:gd name="connsiteY3" fmla="*/ 0 h 10034"/>
                <a:gd name="connsiteX0" fmla="*/ 0 w 13283"/>
                <a:gd name="connsiteY0" fmla="*/ 0 h 10034"/>
                <a:gd name="connsiteX1" fmla="*/ 13283 w 13283"/>
                <a:gd name="connsiteY1" fmla="*/ 2862 h 10034"/>
                <a:gd name="connsiteX2" fmla="*/ 7360 w 13283"/>
                <a:gd name="connsiteY2" fmla="*/ 10034 h 10034"/>
                <a:gd name="connsiteX3" fmla="*/ 0 w 13283"/>
                <a:gd name="connsiteY3" fmla="*/ 0 h 10034"/>
                <a:gd name="connsiteX0" fmla="*/ 0 w 13283"/>
                <a:gd name="connsiteY0" fmla="*/ 0 h 10945"/>
                <a:gd name="connsiteX1" fmla="*/ 13283 w 13283"/>
                <a:gd name="connsiteY1" fmla="*/ 2862 h 10945"/>
                <a:gd name="connsiteX2" fmla="*/ 7630 w 13283"/>
                <a:gd name="connsiteY2" fmla="*/ 10945 h 10945"/>
                <a:gd name="connsiteX3" fmla="*/ 0 w 13283"/>
                <a:gd name="connsiteY3" fmla="*/ 0 h 10945"/>
                <a:gd name="connsiteX0" fmla="*/ 0 w 14047"/>
                <a:gd name="connsiteY0" fmla="*/ 0 h 10945"/>
                <a:gd name="connsiteX1" fmla="*/ 14047 w 14047"/>
                <a:gd name="connsiteY1" fmla="*/ 2525 h 10945"/>
                <a:gd name="connsiteX2" fmla="*/ 7630 w 14047"/>
                <a:gd name="connsiteY2" fmla="*/ 10945 h 10945"/>
                <a:gd name="connsiteX3" fmla="*/ 0 w 14047"/>
                <a:gd name="connsiteY3" fmla="*/ 0 h 10945"/>
                <a:gd name="connsiteX0" fmla="*/ 0 w 14047"/>
                <a:gd name="connsiteY0" fmla="*/ 0 h 12665"/>
                <a:gd name="connsiteX1" fmla="*/ 14047 w 14047"/>
                <a:gd name="connsiteY1" fmla="*/ 2525 h 12665"/>
                <a:gd name="connsiteX2" fmla="*/ 9519 w 14047"/>
                <a:gd name="connsiteY2" fmla="*/ 12665 h 12665"/>
                <a:gd name="connsiteX3" fmla="*/ 0 w 14047"/>
                <a:gd name="connsiteY3" fmla="*/ 0 h 12665"/>
                <a:gd name="connsiteX0" fmla="*/ 0 w 21692"/>
                <a:gd name="connsiteY0" fmla="*/ 0 h 12631"/>
                <a:gd name="connsiteX1" fmla="*/ 21692 w 21692"/>
                <a:gd name="connsiteY1" fmla="*/ 2491 h 12631"/>
                <a:gd name="connsiteX2" fmla="*/ 17164 w 21692"/>
                <a:gd name="connsiteY2" fmla="*/ 12631 h 12631"/>
                <a:gd name="connsiteX3" fmla="*/ 0 w 21692"/>
                <a:gd name="connsiteY3" fmla="*/ 0 h 12631"/>
                <a:gd name="connsiteX0" fmla="*/ 0 w 21692"/>
                <a:gd name="connsiteY0" fmla="*/ 0 h 15093"/>
                <a:gd name="connsiteX1" fmla="*/ 21692 w 21692"/>
                <a:gd name="connsiteY1" fmla="*/ 2491 h 15093"/>
                <a:gd name="connsiteX2" fmla="*/ 16175 w 21692"/>
                <a:gd name="connsiteY2" fmla="*/ 15093 h 15093"/>
                <a:gd name="connsiteX3" fmla="*/ 0 w 21692"/>
                <a:gd name="connsiteY3" fmla="*/ 0 h 15093"/>
                <a:gd name="connsiteX0" fmla="*/ 0 w 20703"/>
                <a:gd name="connsiteY0" fmla="*/ 0 h 15093"/>
                <a:gd name="connsiteX1" fmla="*/ 20703 w 20703"/>
                <a:gd name="connsiteY1" fmla="*/ 4784 h 15093"/>
                <a:gd name="connsiteX2" fmla="*/ 16175 w 20703"/>
                <a:gd name="connsiteY2" fmla="*/ 15093 h 15093"/>
                <a:gd name="connsiteX3" fmla="*/ 0 w 20703"/>
                <a:gd name="connsiteY3" fmla="*/ 0 h 15093"/>
                <a:gd name="connsiteX0" fmla="*/ 0 w 20703"/>
                <a:gd name="connsiteY0" fmla="*/ 3548 h 18641"/>
                <a:gd name="connsiteX1" fmla="*/ 8241 w 20703"/>
                <a:gd name="connsiteY1" fmla="*/ 36 h 18641"/>
                <a:gd name="connsiteX2" fmla="*/ 20703 w 20703"/>
                <a:gd name="connsiteY2" fmla="*/ 8332 h 18641"/>
                <a:gd name="connsiteX3" fmla="*/ 16175 w 20703"/>
                <a:gd name="connsiteY3" fmla="*/ 18641 h 18641"/>
                <a:gd name="connsiteX4" fmla="*/ 0 w 20703"/>
                <a:gd name="connsiteY4" fmla="*/ 3548 h 18641"/>
                <a:gd name="connsiteX0" fmla="*/ 0 w 20703"/>
                <a:gd name="connsiteY0" fmla="*/ 3512 h 18605"/>
                <a:gd name="connsiteX1" fmla="*/ 8241 w 20703"/>
                <a:gd name="connsiteY1" fmla="*/ 0 h 18605"/>
                <a:gd name="connsiteX2" fmla="*/ 20703 w 20703"/>
                <a:gd name="connsiteY2" fmla="*/ 8296 h 18605"/>
                <a:gd name="connsiteX3" fmla="*/ 16175 w 20703"/>
                <a:gd name="connsiteY3" fmla="*/ 18605 h 18605"/>
                <a:gd name="connsiteX4" fmla="*/ 0 w 20703"/>
                <a:gd name="connsiteY4" fmla="*/ 3512 h 18605"/>
                <a:gd name="connsiteX0" fmla="*/ 0 w 20703"/>
                <a:gd name="connsiteY0" fmla="*/ 3512 h 18605"/>
                <a:gd name="connsiteX1" fmla="*/ 8241 w 20703"/>
                <a:gd name="connsiteY1" fmla="*/ 0 h 18605"/>
                <a:gd name="connsiteX2" fmla="*/ 20703 w 20703"/>
                <a:gd name="connsiteY2" fmla="*/ 8296 h 18605"/>
                <a:gd name="connsiteX3" fmla="*/ 16175 w 20703"/>
                <a:gd name="connsiteY3" fmla="*/ 18605 h 18605"/>
                <a:gd name="connsiteX4" fmla="*/ 0 w 20703"/>
                <a:gd name="connsiteY4" fmla="*/ 3512 h 18605"/>
                <a:gd name="connsiteX0" fmla="*/ 0 w 20703"/>
                <a:gd name="connsiteY0" fmla="*/ 3646 h 18739"/>
                <a:gd name="connsiteX1" fmla="*/ 8241 w 20703"/>
                <a:gd name="connsiteY1" fmla="*/ 0 h 18739"/>
                <a:gd name="connsiteX2" fmla="*/ 20703 w 20703"/>
                <a:gd name="connsiteY2" fmla="*/ 8430 h 18739"/>
                <a:gd name="connsiteX3" fmla="*/ 16175 w 20703"/>
                <a:gd name="connsiteY3" fmla="*/ 18739 h 18739"/>
                <a:gd name="connsiteX4" fmla="*/ 0 w 20703"/>
                <a:gd name="connsiteY4" fmla="*/ 3646 h 18739"/>
                <a:gd name="connsiteX0" fmla="*/ 0 w 17956"/>
                <a:gd name="connsiteY0" fmla="*/ 198 h 18739"/>
                <a:gd name="connsiteX1" fmla="*/ 5494 w 17956"/>
                <a:gd name="connsiteY1" fmla="*/ 0 h 18739"/>
                <a:gd name="connsiteX2" fmla="*/ 17956 w 17956"/>
                <a:gd name="connsiteY2" fmla="*/ 8430 h 18739"/>
                <a:gd name="connsiteX3" fmla="*/ 13428 w 17956"/>
                <a:gd name="connsiteY3" fmla="*/ 18739 h 18739"/>
                <a:gd name="connsiteX4" fmla="*/ 0 w 17956"/>
                <a:gd name="connsiteY4" fmla="*/ 198 h 18739"/>
                <a:gd name="connsiteX0" fmla="*/ 0 w 17956"/>
                <a:gd name="connsiteY0" fmla="*/ 108 h 18649"/>
                <a:gd name="connsiteX1" fmla="*/ 5375 w 17956"/>
                <a:gd name="connsiteY1" fmla="*/ 0 h 18649"/>
                <a:gd name="connsiteX2" fmla="*/ 17956 w 17956"/>
                <a:gd name="connsiteY2" fmla="*/ 8340 h 18649"/>
                <a:gd name="connsiteX3" fmla="*/ 13428 w 17956"/>
                <a:gd name="connsiteY3" fmla="*/ 18649 h 18649"/>
                <a:gd name="connsiteX4" fmla="*/ 0 w 17956"/>
                <a:gd name="connsiteY4" fmla="*/ 108 h 18649"/>
                <a:gd name="connsiteX0" fmla="*/ 6634 w 24590"/>
                <a:gd name="connsiteY0" fmla="*/ 108 h 15290"/>
                <a:gd name="connsiteX1" fmla="*/ 12009 w 24590"/>
                <a:gd name="connsiteY1" fmla="*/ 0 h 15290"/>
                <a:gd name="connsiteX2" fmla="*/ 24590 w 24590"/>
                <a:gd name="connsiteY2" fmla="*/ 8340 h 15290"/>
                <a:gd name="connsiteX3" fmla="*/ 0 w 24590"/>
                <a:gd name="connsiteY3" fmla="*/ 15290 h 15290"/>
                <a:gd name="connsiteX4" fmla="*/ 6634 w 24590"/>
                <a:gd name="connsiteY4" fmla="*/ 108 h 15290"/>
                <a:gd name="connsiteX0" fmla="*/ 6634 w 31337"/>
                <a:gd name="connsiteY0" fmla="*/ 108 h 20252"/>
                <a:gd name="connsiteX1" fmla="*/ 12009 w 31337"/>
                <a:gd name="connsiteY1" fmla="*/ 0 h 20252"/>
                <a:gd name="connsiteX2" fmla="*/ 31337 w 31337"/>
                <a:gd name="connsiteY2" fmla="*/ 20252 h 20252"/>
                <a:gd name="connsiteX3" fmla="*/ 0 w 31337"/>
                <a:gd name="connsiteY3" fmla="*/ 15290 h 20252"/>
                <a:gd name="connsiteX4" fmla="*/ 6634 w 31337"/>
                <a:gd name="connsiteY4" fmla="*/ 108 h 20252"/>
                <a:gd name="connsiteX0" fmla="*/ 6634 w 31337"/>
                <a:gd name="connsiteY0" fmla="*/ 108 h 20252"/>
                <a:gd name="connsiteX1" fmla="*/ 20726 w 31337"/>
                <a:gd name="connsiteY1" fmla="*/ 0 h 20252"/>
                <a:gd name="connsiteX2" fmla="*/ 31337 w 31337"/>
                <a:gd name="connsiteY2" fmla="*/ 20252 h 20252"/>
                <a:gd name="connsiteX3" fmla="*/ 0 w 31337"/>
                <a:gd name="connsiteY3" fmla="*/ 15290 h 20252"/>
                <a:gd name="connsiteX4" fmla="*/ 6634 w 31337"/>
                <a:gd name="connsiteY4" fmla="*/ 108 h 20252"/>
                <a:gd name="connsiteX0" fmla="*/ 13620 w 31337"/>
                <a:gd name="connsiteY0" fmla="*/ 18 h 20252"/>
                <a:gd name="connsiteX1" fmla="*/ 20726 w 31337"/>
                <a:gd name="connsiteY1" fmla="*/ 0 h 20252"/>
                <a:gd name="connsiteX2" fmla="*/ 31337 w 31337"/>
                <a:gd name="connsiteY2" fmla="*/ 20252 h 20252"/>
                <a:gd name="connsiteX3" fmla="*/ 0 w 31337"/>
                <a:gd name="connsiteY3" fmla="*/ 15290 h 20252"/>
                <a:gd name="connsiteX4" fmla="*/ 13620 w 31337"/>
                <a:gd name="connsiteY4" fmla="*/ 18 h 20252"/>
                <a:gd name="connsiteX0" fmla="*/ 9142 w 26859"/>
                <a:gd name="connsiteY0" fmla="*/ 18 h 20252"/>
                <a:gd name="connsiteX1" fmla="*/ 16248 w 26859"/>
                <a:gd name="connsiteY1" fmla="*/ 0 h 20252"/>
                <a:gd name="connsiteX2" fmla="*/ 26859 w 26859"/>
                <a:gd name="connsiteY2" fmla="*/ 20252 h 20252"/>
                <a:gd name="connsiteX3" fmla="*/ 0 w 26859"/>
                <a:gd name="connsiteY3" fmla="*/ 13409 h 20252"/>
                <a:gd name="connsiteX4" fmla="*/ 9142 w 26859"/>
                <a:gd name="connsiteY4" fmla="*/ 18 h 20252"/>
                <a:gd name="connsiteX0" fmla="*/ 11530 w 29247"/>
                <a:gd name="connsiteY0" fmla="*/ 18 h 20252"/>
                <a:gd name="connsiteX1" fmla="*/ 18636 w 29247"/>
                <a:gd name="connsiteY1" fmla="*/ 0 h 20252"/>
                <a:gd name="connsiteX2" fmla="*/ 29247 w 29247"/>
                <a:gd name="connsiteY2" fmla="*/ 20252 h 20252"/>
                <a:gd name="connsiteX3" fmla="*/ 0 w 29247"/>
                <a:gd name="connsiteY3" fmla="*/ 15424 h 20252"/>
                <a:gd name="connsiteX4" fmla="*/ 11530 w 29247"/>
                <a:gd name="connsiteY4" fmla="*/ 18 h 20252"/>
                <a:gd name="connsiteX0" fmla="*/ 11530 w 29247"/>
                <a:gd name="connsiteY0" fmla="*/ 0 h 20234"/>
                <a:gd name="connsiteX1" fmla="*/ 17681 w 29247"/>
                <a:gd name="connsiteY1" fmla="*/ 1460 h 20234"/>
                <a:gd name="connsiteX2" fmla="*/ 29247 w 29247"/>
                <a:gd name="connsiteY2" fmla="*/ 20234 h 20234"/>
                <a:gd name="connsiteX3" fmla="*/ 0 w 29247"/>
                <a:gd name="connsiteY3" fmla="*/ 15406 h 20234"/>
                <a:gd name="connsiteX4" fmla="*/ 11530 w 29247"/>
                <a:gd name="connsiteY4" fmla="*/ 0 h 20234"/>
                <a:gd name="connsiteX0" fmla="*/ 11530 w 29247"/>
                <a:gd name="connsiteY0" fmla="*/ 18 h 20252"/>
                <a:gd name="connsiteX1" fmla="*/ 18577 w 29247"/>
                <a:gd name="connsiteY1" fmla="*/ 0 h 20252"/>
                <a:gd name="connsiteX2" fmla="*/ 29247 w 29247"/>
                <a:gd name="connsiteY2" fmla="*/ 20252 h 20252"/>
                <a:gd name="connsiteX3" fmla="*/ 0 w 29247"/>
                <a:gd name="connsiteY3" fmla="*/ 15424 h 20252"/>
                <a:gd name="connsiteX4" fmla="*/ 11530 w 29247"/>
                <a:gd name="connsiteY4" fmla="*/ 18 h 20252"/>
                <a:gd name="connsiteX0" fmla="*/ 11829 w 29247"/>
                <a:gd name="connsiteY0" fmla="*/ 0 h 20279"/>
                <a:gd name="connsiteX1" fmla="*/ 18577 w 29247"/>
                <a:gd name="connsiteY1" fmla="*/ 27 h 20279"/>
                <a:gd name="connsiteX2" fmla="*/ 29247 w 29247"/>
                <a:gd name="connsiteY2" fmla="*/ 20279 h 20279"/>
                <a:gd name="connsiteX3" fmla="*/ 0 w 29247"/>
                <a:gd name="connsiteY3" fmla="*/ 15451 h 20279"/>
                <a:gd name="connsiteX4" fmla="*/ 11829 w 29247"/>
                <a:gd name="connsiteY4" fmla="*/ 0 h 20279"/>
                <a:gd name="connsiteX0" fmla="*/ 11829 w 29247"/>
                <a:gd name="connsiteY0" fmla="*/ 0 h 19975"/>
                <a:gd name="connsiteX1" fmla="*/ 18577 w 29247"/>
                <a:gd name="connsiteY1" fmla="*/ 27 h 19975"/>
                <a:gd name="connsiteX2" fmla="*/ 29247 w 29247"/>
                <a:gd name="connsiteY2" fmla="*/ 19975 h 19975"/>
                <a:gd name="connsiteX3" fmla="*/ 0 w 29247"/>
                <a:gd name="connsiteY3" fmla="*/ 15451 h 19975"/>
                <a:gd name="connsiteX4" fmla="*/ 11829 w 29247"/>
                <a:gd name="connsiteY4" fmla="*/ 0 h 19975"/>
                <a:gd name="connsiteX0" fmla="*/ 11829 w 29202"/>
                <a:gd name="connsiteY0" fmla="*/ 0 h 20211"/>
                <a:gd name="connsiteX1" fmla="*/ 18577 w 29202"/>
                <a:gd name="connsiteY1" fmla="*/ 27 h 20211"/>
                <a:gd name="connsiteX2" fmla="*/ 29202 w 29202"/>
                <a:gd name="connsiteY2" fmla="*/ 20211 h 20211"/>
                <a:gd name="connsiteX3" fmla="*/ 0 w 29202"/>
                <a:gd name="connsiteY3" fmla="*/ 15451 h 20211"/>
                <a:gd name="connsiteX4" fmla="*/ 11829 w 29202"/>
                <a:gd name="connsiteY4" fmla="*/ 0 h 20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2" h="20211">
                  <a:moveTo>
                    <a:pt x="11829" y="0"/>
                  </a:moveTo>
                  <a:lnTo>
                    <a:pt x="18577" y="27"/>
                  </a:lnTo>
                  <a:lnTo>
                    <a:pt x="29202" y="20211"/>
                  </a:lnTo>
                  <a:lnTo>
                    <a:pt x="0" y="15451"/>
                  </a:lnTo>
                  <a:lnTo>
                    <a:pt x="11829" y="0"/>
                  </a:lnTo>
                  <a:close/>
                </a:path>
              </a:pathLst>
            </a:custGeom>
            <a:gradFill flip="none" rotWithShape="1">
              <a:gsLst>
                <a:gs pos="0">
                  <a:schemeClr val="bg2"/>
                </a:gs>
                <a:gs pos="65000">
                  <a:schemeClr val="bg2">
                    <a:lumMod val="60000"/>
                    <a:lumOff val="40000"/>
                  </a:schemeClr>
                </a:gs>
                <a:gs pos="100000">
                  <a:schemeClr val="accent2">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23" name="Flowchart: Merge 5"/>
            <p:cNvSpPr/>
            <p:nvPr userDrawn="1"/>
          </p:nvSpPr>
          <p:spPr>
            <a:xfrm>
              <a:off x="4791807" y="205"/>
              <a:ext cx="1703630" cy="2642004"/>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4153"/>
                <a:gd name="connsiteY0" fmla="*/ 5845 h 14087"/>
                <a:gd name="connsiteX1" fmla="*/ 14153 w 14153"/>
                <a:gd name="connsiteY1" fmla="*/ 0 h 14087"/>
                <a:gd name="connsiteX2" fmla="*/ 6504 w 14153"/>
                <a:gd name="connsiteY2" fmla="*/ 14087 h 14087"/>
                <a:gd name="connsiteX3" fmla="*/ 0 w 14153"/>
                <a:gd name="connsiteY3" fmla="*/ 5845 h 14087"/>
                <a:gd name="connsiteX0" fmla="*/ 0 w 14153"/>
                <a:gd name="connsiteY0" fmla="*/ 5845 h 10237"/>
                <a:gd name="connsiteX1" fmla="*/ 14153 w 14153"/>
                <a:gd name="connsiteY1" fmla="*/ 0 h 10237"/>
                <a:gd name="connsiteX2" fmla="*/ 4802 w 14153"/>
                <a:gd name="connsiteY2" fmla="*/ 10237 h 10237"/>
                <a:gd name="connsiteX3" fmla="*/ 0 w 14153"/>
                <a:gd name="connsiteY3" fmla="*/ 5845 h 10237"/>
                <a:gd name="connsiteX0" fmla="*/ 0 w 14153"/>
                <a:gd name="connsiteY0" fmla="*/ 5845 h 7759"/>
                <a:gd name="connsiteX1" fmla="*/ 14153 w 14153"/>
                <a:gd name="connsiteY1" fmla="*/ 0 h 7759"/>
                <a:gd name="connsiteX2" fmla="*/ 7648 w 14153"/>
                <a:gd name="connsiteY2" fmla="*/ 7759 h 7759"/>
                <a:gd name="connsiteX3" fmla="*/ 0 w 14153"/>
                <a:gd name="connsiteY3" fmla="*/ 5845 h 7759"/>
                <a:gd name="connsiteX0" fmla="*/ 0 w 9067"/>
                <a:gd name="connsiteY0" fmla="*/ 5480 h 7947"/>
                <a:gd name="connsiteX1" fmla="*/ 9067 w 9067"/>
                <a:gd name="connsiteY1" fmla="*/ 0 h 7947"/>
                <a:gd name="connsiteX2" fmla="*/ 5404 w 9067"/>
                <a:gd name="connsiteY2" fmla="*/ 7947 h 7947"/>
                <a:gd name="connsiteX3" fmla="*/ 0 w 9067"/>
                <a:gd name="connsiteY3" fmla="*/ 5480 h 7947"/>
                <a:gd name="connsiteX0" fmla="*/ 0 w 9703"/>
                <a:gd name="connsiteY0" fmla="*/ 0 h 12578"/>
                <a:gd name="connsiteX1" fmla="*/ 9703 w 9703"/>
                <a:gd name="connsiteY1" fmla="*/ 2578 h 12578"/>
                <a:gd name="connsiteX2" fmla="*/ 5663 w 9703"/>
                <a:gd name="connsiteY2" fmla="*/ 12578 h 12578"/>
                <a:gd name="connsiteX3" fmla="*/ 0 w 9703"/>
                <a:gd name="connsiteY3" fmla="*/ 0 h 12578"/>
                <a:gd name="connsiteX0" fmla="*/ 0 w 5836"/>
                <a:gd name="connsiteY0" fmla="*/ 0 h 10000"/>
                <a:gd name="connsiteX1" fmla="*/ 5240 w 5836"/>
                <a:gd name="connsiteY1" fmla="*/ 24 h 10000"/>
                <a:gd name="connsiteX2" fmla="*/ 5836 w 5836"/>
                <a:gd name="connsiteY2" fmla="*/ 10000 h 10000"/>
                <a:gd name="connsiteX3" fmla="*/ 0 w 5836"/>
                <a:gd name="connsiteY3" fmla="*/ 0 h 10000"/>
                <a:gd name="connsiteX0" fmla="*/ 0 w 9005"/>
                <a:gd name="connsiteY0" fmla="*/ 0 h 8459"/>
                <a:gd name="connsiteX1" fmla="*/ 8979 w 9005"/>
                <a:gd name="connsiteY1" fmla="*/ 24 h 8459"/>
                <a:gd name="connsiteX2" fmla="*/ 6649 w 9005"/>
                <a:gd name="connsiteY2" fmla="*/ 8459 h 8459"/>
                <a:gd name="connsiteX3" fmla="*/ 0 w 9005"/>
                <a:gd name="connsiteY3" fmla="*/ 0 h 8459"/>
                <a:gd name="connsiteX0" fmla="*/ 0 w 10025"/>
                <a:gd name="connsiteY0" fmla="*/ 0 h 10000"/>
                <a:gd name="connsiteX1" fmla="*/ 9971 w 10025"/>
                <a:gd name="connsiteY1" fmla="*/ 28 h 10000"/>
                <a:gd name="connsiteX2" fmla="*/ 7384 w 10025"/>
                <a:gd name="connsiteY2" fmla="*/ 10000 h 10000"/>
                <a:gd name="connsiteX3" fmla="*/ 0 w 10025"/>
                <a:gd name="connsiteY3" fmla="*/ 0 h 10000"/>
                <a:gd name="connsiteX0" fmla="*/ 0 w 9971"/>
                <a:gd name="connsiteY0" fmla="*/ 0 h 10000"/>
                <a:gd name="connsiteX1" fmla="*/ 9971 w 9971"/>
                <a:gd name="connsiteY1" fmla="*/ 28 h 10000"/>
                <a:gd name="connsiteX2" fmla="*/ 7384 w 9971"/>
                <a:gd name="connsiteY2" fmla="*/ 10000 h 10000"/>
                <a:gd name="connsiteX3" fmla="*/ 0 w 9971"/>
                <a:gd name="connsiteY3" fmla="*/ 0 h 10000"/>
                <a:gd name="connsiteX0" fmla="*/ 0 w 13598"/>
                <a:gd name="connsiteY0" fmla="*/ 0 h 10000"/>
                <a:gd name="connsiteX1" fmla="*/ 13598 w 13598"/>
                <a:gd name="connsiteY1" fmla="*/ 3300 h 10000"/>
                <a:gd name="connsiteX2" fmla="*/ 7405 w 13598"/>
                <a:gd name="connsiteY2" fmla="*/ 10000 h 10000"/>
                <a:gd name="connsiteX3" fmla="*/ 0 w 13598"/>
                <a:gd name="connsiteY3" fmla="*/ 0 h 10000"/>
                <a:gd name="connsiteX0" fmla="*/ 0 w 13598"/>
                <a:gd name="connsiteY0" fmla="*/ 0 h 10034"/>
                <a:gd name="connsiteX1" fmla="*/ 13598 w 13598"/>
                <a:gd name="connsiteY1" fmla="*/ 3300 h 10034"/>
                <a:gd name="connsiteX2" fmla="*/ 7360 w 13598"/>
                <a:gd name="connsiteY2" fmla="*/ 10034 h 10034"/>
                <a:gd name="connsiteX3" fmla="*/ 0 w 13598"/>
                <a:gd name="connsiteY3" fmla="*/ 0 h 10034"/>
                <a:gd name="connsiteX0" fmla="*/ 0 w 13283"/>
                <a:gd name="connsiteY0" fmla="*/ 0 h 10034"/>
                <a:gd name="connsiteX1" fmla="*/ 13283 w 13283"/>
                <a:gd name="connsiteY1" fmla="*/ 2862 h 10034"/>
                <a:gd name="connsiteX2" fmla="*/ 7360 w 13283"/>
                <a:gd name="connsiteY2" fmla="*/ 10034 h 10034"/>
                <a:gd name="connsiteX3" fmla="*/ 0 w 13283"/>
                <a:gd name="connsiteY3" fmla="*/ 0 h 10034"/>
                <a:gd name="connsiteX0" fmla="*/ 0 w 13283"/>
                <a:gd name="connsiteY0" fmla="*/ 0 h 10945"/>
                <a:gd name="connsiteX1" fmla="*/ 13283 w 13283"/>
                <a:gd name="connsiteY1" fmla="*/ 2862 h 10945"/>
                <a:gd name="connsiteX2" fmla="*/ 7630 w 13283"/>
                <a:gd name="connsiteY2" fmla="*/ 10945 h 10945"/>
                <a:gd name="connsiteX3" fmla="*/ 0 w 13283"/>
                <a:gd name="connsiteY3" fmla="*/ 0 h 10945"/>
                <a:gd name="connsiteX0" fmla="*/ 0 w 14047"/>
                <a:gd name="connsiteY0" fmla="*/ 0 h 10945"/>
                <a:gd name="connsiteX1" fmla="*/ 14047 w 14047"/>
                <a:gd name="connsiteY1" fmla="*/ 2525 h 10945"/>
                <a:gd name="connsiteX2" fmla="*/ 7630 w 14047"/>
                <a:gd name="connsiteY2" fmla="*/ 10945 h 10945"/>
                <a:gd name="connsiteX3" fmla="*/ 0 w 14047"/>
                <a:gd name="connsiteY3" fmla="*/ 0 h 10945"/>
                <a:gd name="connsiteX0" fmla="*/ 0 w 14047"/>
                <a:gd name="connsiteY0" fmla="*/ 0 h 12665"/>
                <a:gd name="connsiteX1" fmla="*/ 14047 w 14047"/>
                <a:gd name="connsiteY1" fmla="*/ 2525 h 12665"/>
                <a:gd name="connsiteX2" fmla="*/ 9519 w 14047"/>
                <a:gd name="connsiteY2" fmla="*/ 12665 h 12665"/>
                <a:gd name="connsiteX3" fmla="*/ 0 w 14047"/>
                <a:gd name="connsiteY3" fmla="*/ 0 h 12665"/>
                <a:gd name="connsiteX0" fmla="*/ 0 w 21692"/>
                <a:gd name="connsiteY0" fmla="*/ 0 h 12631"/>
                <a:gd name="connsiteX1" fmla="*/ 21692 w 21692"/>
                <a:gd name="connsiteY1" fmla="*/ 2491 h 12631"/>
                <a:gd name="connsiteX2" fmla="*/ 17164 w 21692"/>
                <a:gd name="connsiteY2" fmla="*/ 12631 h 12631"/>
                <a:gd name="connsiteX3" fmla="*/ 0 w 21692"/>
                <a:gd name="connsiteY3" fmla="*/ 0 h 12631"/>
                <a:gd name="connsiteX0" fmla="*/ 0 w 21692"/>
                <a:gd name="connsiteY0" fmla="*/ 0 h 15093"/>
                <a:gd name="connsiteX1" fmla="*/ 21692 w 21692"/>
                <a:gd name="connsiteY1" fmla="*/ 2491 h 15093"/>
                <a:gd name="connsiteX2" fmla="*/ 16175 w 21692"/>
                <a:gd name="connsiteY2" fmla="*/ 15093 h 15093"/>
                <a:gd name="connsiteX3" fmla="*/ 0 w 21692"/>
                <a:gd name="connsiteY3" fmla="*/ 0 h 15093"/>
                <a:gd name="connsiteX0" fmla="*/ 0 w 20703"/>
                <a:gd name="connsiteY0" fmla="*/ 0 h 15093"/>
                <a:gd name="connsiteX1" fmla="*/ 20703 w 20703"/>
                <a:gd name="connsiteY1" fmla="*/ 4784 h 15093"/>
                <a:gd name="connsiteX2" fmla="*/ 16175 w 20703"/>
                <a:gd name="connsiteY2" fmla="*/ 15093 h 15093"/>
                <a:gd name="connsiteX3" fmla="*/ 0 w 20703"/>
                <a:gd name="connsiteY3" fmla="*/ 0 h 15093"/>
                <a:gd name="connsiteX0" fmla="*/ 0 w 26864"/>
                <a:gd name="connsiteY0" fmla="*/ 0 h 15093"/>
                <a:gd name="connsiteX1" fmla="*/ 26864 w 26864"/>
                <a:gd name="connsiteY1" fmla="*/ 4076 h 15093"/>
                <a:gd name="connsiteX2" fmla="*/ 16175 w 26864"/>
                <a:gd name="connsiteY2" fmla="*/ 15093 h 15093"/>
                <a:gd name="connsiteX3" fmla="*/ 0 w 26864"/>
                <a:gd name="connsiteY3" fmla="*/ 0 h 15093"/>
                <a:gd name="connsiteX0" fmla="*/ 0 w 26864"/>
                <a:gd name="connsiteY0" fmla="*/ 0 h 15262"/>
                <a:gd name="connsiteX1" fmla="*/ 26864 w 26864"/>
                <a:gd name="connsiteY1" fmla="*/ 4076 h 15262"/>
                <a:gd name="connsiteX2" fmla="*/ 18244 w 26864"/>
                <a:gd name="connsiteY2" fmla="*/ 15262 h 15262"/>
                <a:gd name="connsiteX3" fmla="*/ 0 w 26864"/>
                <a:gd name="connsiteY3" fmla="*/ 0 h 15262"/>
                <a:gd name="connsiteX0" fmla="*/ 0 w 12653"/>
                <a:gd name="connsiteY0" fmla="*/ 0 h 15262"/>
                <a:gd name="connsiteX1" fmla="*/ 12653 w 12653"/>
                <a:gd name="connsiteY1" fmla="*/ 4076 h 15262"/>
                <a:gd name="connsiteX2" fmla="*/ 4033 w 12653"/>
                <a:gd name="connsiteY2" fmla="*/ 15262 h 15262"/>
                <a:gd name="connsiteX3" fmla="*/ 0 w 12653"/>
                <a:gd name="connsiteY3" fmla="*/ 0 h 15262"/>
                <a:gd name="connsiteX0" fmla="*/ 0 w 12653"/>
                <a:gd name="connsiteY0" fmla="*/ 0 h 15296"/>
                <a:gd name="connsiteX1" fmla="*/ 12653 w 12653"/>
                <a:gd name="connsiteY1" fmla="*/ 4076 h 15296"/>
                <a:gd name="connsiteX2" fmla="*/ 4078 w 12653"/>
                <a:gd name="connsiteY2" fmla="*/ 15296 h 15296"/>
                <a:gd name="connsiteX3" fmla="*/ 0 w 12653"/>
                <a:gd name="connsiteY3" fmla="*/ 0 h 15296"/>
                <a:gd name="connsiteX0" fmla="*/ 0 w 13238"/>
                <a:gd name="connsiteY0" fmla="*/ 0 h 15397"/>
                <a:gd name="connsiteX1" fmla="*/ 13238 w 13238"/>
                <a:gd name="connsiteY1" fmla="*/ 4177 h 15397"/>
                <a:gd name="connsiteX2" fmla="*/ 4663 w 13238"/>
                <a:gd name="connsiteY2" fmla="*/ 15397 h 15397"/>
                <a:gd name="connsiteX3" fmla="*/ 0 w 13238"/>
                <a:gd name="connsiteY3" fmla="*/ 0 h 15397"/>
              </a:gdLst>
              <a:ahLst/>
              <a:cxnLst>
                <a:cxn ang="0">
                  <a:pos x="connsiteX0" y="connsiteY0"/>
                </a:cxn>
                <a:cxn ang="0">
                  <a:pos x="connsiteX1" y="connsiteY1"/>
                </a:cxn>
                <a:cxn ang="0">
                  <a:pos x="connsiteX2" y="connsiteY2"/>
                </a:cxn>
                <a:cxn ang="0">
                  <a:pos x="connsiteX3" y="connsiteY3"/>
                </a:cxn>
              </a:cxnLst>
              <a:rect l="l" t="t" r="r" b="b"/>
              <a:pathLst>
                <a:path w="13238" h="15397">
                  <a:moveTo>
                    <a:pt x="0" y="0"/>
                  </a:moveTo>
                  <a:lnTo>
                    <a:pt x="13238" y="4177"/>
                  </a:lnTo>
                  <a:lnTo>
                    <a:pt x="4663" y="15397"/>
                  </a:lnTo>
                  <a:lnTo>
                    <a:pt x="0" y="0"/>
                  </a:lnTo>
                  <a:close/>
                </a:path>
              </a:pathLst>
            </a:custGeom>
            <a:gradFill flip="none" rotWithShape="1">
              <a:gsLst>
                <a:gs pos="0">
                  <a:schemeClr val="accent2">
                    <a:lumMod val="60000"/>
                    <a:lumOff val="40000"/>
                  </a:schemeClr>
                </a:gs>
                <a:gs pos="12000">
                  <a:srgbClr val="E3DDD7"/>
                </a:gs>
                <a:gs pos="98000">
                  <a:schemeClr val="accent2">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grpSp>
      <p:sp>
        <p:nvSpPr>
          <p:cNvPr id="3" name="Date Placeholder 2"/>
          <p:cNvSpPr>
            <a:spLocks noGrp="1"/>
          </p:cNvSpPr>
          <p:nvPr>
            <p:ph type="dt" sz="half" idx="10"/>
          </p:nvPr>
        </p:nvSpPr>
        <p:spPr/>
        <p:txBody>
          <a:bodyPr/>
          <a:lstStyle/>
          <a:p>
            <a:fld id="{12AD5AAC-3137-4A37-AFF8-E9F972133329}" type="datetime4">
              <a:rPr lang="en-US" smtClean="0"/>
              <a:pPr/>
              <a:t>March 30, 2012</a:t>
            </a:fld>
            <a:endParaRPr lang="da-DK" dirty="0"/>
          </a:p>
        </p:txBody>
      </p:sp>
      <p:sp>
        <p:nvSpPr>
          <p:cNvPr id="4" name="Footer Placeholder 3"/>
          <p:cNvSpPr>
            <a:spLocks noGrp="1"/>
          </p:cNvSpPr>
          <p:nvPr>
            <p:ph type="ftr" sz="quarter" idx="11"/>
          </p:nvPr>
        </p:nvSpPr>
        <p:spPr/>
        <p:txBody>
          <a:bodyPr/>
          <a:lstStyle/>
          <a:p>
            <a:r>
              <a:rPr lang="en-US" smtClean="0"/>
              <a:t>IHNC Presentation for Rice Unversity's SSPEED Center Seminar</a:t>
            </a:r>
            <a:endParaRPr lang="da-DK" dirty="0"/>
          </a:p>
        </p:txBody>
      </p:sp>
      <p:sp>
        <p:nvSpPr>
          <p:cNvPr id="5" name="Slide Number Placeholder 4"/>
          <p:cNvSpPr>
            <a:spLocks noGrp="1"/>
          </p:cNvSpPr>
          <p:nvPr>
            <p:ph type="sldNum" sz="quarter" idx="12"/>
          </p:nvPr>
        </p:nvSpPr>
        <p:spPr/>
        <p:txBody>
          <a:bodyPr/>
          <a:lstStyle/>
          <a:p>
            <a:fld id="{AF54B9EF-527F-4F31-BDA9-861CCA0FE377}" type="slidenum">
              <a:rPr lang="da-DK" smtClean="0"/>
              <a:pPr/>
              <a:t>‹#›</a:t>
            </a:fld>
            <a:endParaRPr lang="da-DK" dirty="0"/>
          </a:p>
        </p:txBody>
      </p:sp>
      <p:sp>
        <p:nvSpPr>
          <p:cNvPr id="13" name="Content Placeholder 8"/>
          <p:cNvSpPr>
            <a:spLocks noGrp="1"/>
          </p:cNvSpPr>
          <p:nvPr>
            <p:ph sz="quarter" idx="15"/>
          </p:nvPr>
        </p:nvSpPr>
        <p:spPr>
          <a:xfrm>
            <a:off x="419821" y="1460744"/>
            <a:ext cx="8304360" cy="4525788"/>
          </a:xfrm>
        </p:spPr>
        <p:txBody>
          <a:bodyPr/>
          <a:lstStyle>
            <a:lvl1pPr marL="180975" indent="-180975">
              <a:buClr>
                <a:schemeClr val="accent3"/>
              </a:buClr>
              <a:buFont typeface="Verdana" pitchFamily="34" charset="0"/>
              <a:buChar char="›"/>
              <a:defRPr>
                <a:solidFill>
                  <a:schemeClr val="tx1">
                    <a:lumMod val="90000"/>
                    <a:lumOff val="10000"/>
                  </a:schemeClr>
                </a:solidFill>
              </a:defRPr>
            </a:lvl1pPr>
            <a:lvl2pPr marL="539750" indent="-182563">
              <a:buClr>
                <a:schemeClr val="accent3"/>
              </a:buClr>
              <a:buFont typeface="Verdana" pitchFamily="34" charset="0"/>
              <a:buChar char="›"/>
              <a:defRPr>
                <a:solidFill>
                  <a:schemeClr val="tx1">
                    <a:lumMod val="90000"/>
                    <a:lumOff val="10000"/>
                  </a:schemeClr>
                </a:solidFill>
              </a:defRPr>
            </a:lvl2pPr>
            <a:lvl3pPr marL="896938" indent="-182563">
              <a:buClr>
                <a:schemeClr val="accent3"/>
              </a:buClr>
              <a:buFont typeface="Verdana" pitchFamily="34" charset="0"/>
              <a:buChar char="›"/>
              <a:defRPr>
                <a:solidFill>
                  <a:schemeClr val="tx1">
                    <a:lumMod val="90000"/>
                    <a:lumOff val="10000"/>
                  </a:schemeClr>
                </a:solidFill>
              </a:defRPr>
            </a:lvl3pPr>
            <a:lvl4pPr marL="1254125" indent="-174625">
              <a:buClr>
                <a:schemeClr val="accent3"/>
              </a:buClr>
              <a:buFont typeface="Verdana" pitchFamily="34" charset="0"/>
              <a:buChar char="›"/>
              <a:defRPr>
                <a:solidFill>
                  <a:schemeClr val="tx1">
                    <a:lumMod val="90000"/>
                    <a:lumOff val="10000"/>
                  </a:schemeClr>
                </a:solidFill>
              </a:defRPr>
            </a:lvl4pPr>
            <a:lvl5pPr marL="1611313" indent="-171450">
              <a:buClr>
                <a:schemeClr val="accent3"/>
              </a:buClr>
              <a:buFont typeface="Verdana" pitchFamily="34" charset="0"/>
              <a:buChar char="›"/>
              <a:defRPr>
                <a:solidFill>
                  <a:schemeClr val="tx1">
                    <a:lumMod val="90000"/>
                    <a:lumOff val="1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Title 1"/>
          <p:cNvSpPr>
            <a:spLocks noGrp="1"/>
          </p:cNvSpPr>
          <p:nvPr>
            <p:ph type="title"/>
          </p:nvPr>
        </p:nvSpPr>
        <p:spPr>
          <a:xfrm>
            <a:off x="419821" y="613505"/>
            <a:ext cx="8304363" cy="689650"/>
          </a:xfrm>
        </p:spPr>
        <p:txBody>
          <a:bodyPr/>
          <a:lstStyle/>
          <a:p>
            <a:r>
              <a:rPr lang="en-US" smtClean="0"/>
              <a:t>Click to edit Master title style</a:t>
            </a:r>
            <a:endParaRPr lang="en-US" dirty="0"/>
          </a:p>
        </p:txBody>
      </p:sp>
      <p:sp>
        <p:nvSpPr>
          <p:cNvPr id="15" name="Text Placeholder 6"/>
          <p:cNvSpPr>
            <a:spLocks noGrp="1"/>
          </p:cNvSpPr>
          <p:nvPr>
            <p:ph type="body" sz="quarter" idx="25"/>
          </p:nvPr>
        </p:nvSpPr>
        <p:spPr>
          <a:xfrm>
            <a:off x="419824" y="410804"/>
            <a:ext cx="8304360" cy="202702"/>
          </a:xfrm>
        </p:spPr>
        <p:txBody>
          <a:bodyPr lIns="18000" anchor="t" anchorCtr="0">
            <a:normAutofit/>
          </a:bodyPr>
          <a:lstStyle>
            <a:lvl1pPr marL="0" indent="0">
              <a:buNone/>
              <a:defRPr sz="1000" cap="none" baseline="0">
                <a:solidFill>
                  <a:schemeClr val="tx1"/>
                </a:solidFill>
              </a:defRPr>
            </a:lvl1pPr>
          </a:lstStyle>
          <a:p>
            <a:pPr lvl="0"/>
            <a:r>
              <a:rPr lang="en-US" smtClean="0"/>
              <a:t>Click to edit Master text styles</a:t>
            </a:r>
          </a:p>
        </p:txBody>
      </p:sp>
    </p:spTree>
    <p:extLst>
      <p:ext uri="{BB962C8B-B14F-4D97-AF65-F5344CB8AC3E}">
        <p14:creationId xmlns="" xmlns:p14="http://schemas.microsoft.com/office/powerpoint/2010/main" xmlns:mv="urn:schemas-microsoft-com:mac:vml" xmlns:mc="http://schemas.openxmlformats.org/markup-compatibility/2006" val="1409302286"/>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B">
    <p:bg>
      <p:bgPr>
        <a:gradFill>
          <a:gsLst>
            <a:gs pos="0">
              <a:schemeClr val="bg2">
                <a:lumMod val="20000"/>
                <a:lumOff val="80000"/>
              </a:schemeClr>
            </a:gs>
            <a:gs pos="80000">
              <a:schemeClr val="bg2">
                <a:lumMod val="60000"/>
                <a:lumOff val="40000"/>
              </a:schemeClr>
            </a:gs>
            <a:gs pos="100000">
              <a:schemeClr val="bg2">
                <a:lumMod val="60000"/>
                <a:lumOff val="40000"/>
              </a:schemeClr>
            </a:gs>
          </a:gsLst>
          <a:lin ang="0" scaled="1"/>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2"/>
                </a:solidFill>
              </a:defRPr>
            </a:lvl1pPr>
          </a:lstStyle>
          <a:p>
            <a:fld id="{5C8448E4-8C00-4D1D-A36E-88F4E11A4BCA}" type="datetime4">
              <a:rPr lang="en-US" smtClean="0"/>
              <a:pPr/>
              <a:t>March 30, 2012</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r>
              <a:rPr lang="en-US" smtClean="0"/>
              <a:t>IHNC Presentation for Rice Unversity's SSPEED Center Seminar</a:t>
            </a:r>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59EDCC4F-61B3-445B-AC6F-14CA4635A88D}" type="slidenum">
              <a:rPr lang="en-US" smtClean="0"/>
              <a:pPr/>
              <a:t>‹#›</a:t>
            </a:fld>
            <a:endParaRPr lang="en-US"/>
          </a:p>
        </p:txBody>
      </p:sp>
      <p:sp>
        <p:nvSpPr>
          <p:cNvPr id="10" name="Flowchart: Merge 5"/>
          <p:cNvSpPr/>
          <p:nvPr userDrawn="1"/>
        </p:nvSpPr>
        <p:spPr>
          <a:xfrm>
            <a:off x="4027887" y="-981"/>
            <a:ext cx="2453469" cy="2709827"/>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4153"/>
              <a:gd name="connsiteY0" fmla="*/ 5845 h 14087"/>
              <a:gd name="connsiteX1" fmla="*/ 14153 w 14153"/>
              <a:gd name="connsiteY1" fmla="*/ 0 h 14087"/>
              <a:gd name="connsiteX2" fmla="*/ 6504 w 14153"/>
              <a:gd name="connsiteY2" fmla="*/ 14087 h 14087"/>
              <a:gd name="connsiteX3" fmla="*/ 0 w 14153"/>
              <a:gd name="connsiteY3" fmla="*/ 5845 h 14087"/>
              <a:gd name="connsiteX0" fmla="*/ 0 w 14153"/>
              <a:gd name="connsiteY0" fmla="*/ 5845 h 10237"/>
              <a:gd name="connsiteX1" fmla="*/ 14153 w 14153"/>
              <a:gd name="connsiteY1" fmla="*/ 0 h 10237"/>
              <a:gd name="connsiteX2" fmla="*/ 4802 w 14153"/>
              <a:gd name="connsiteY2" fmla="*/ 10237 h 10237"/>
              <a:gd name="connsiteX3" fmla="*/ 0 w 14153"/>
              <a:gd name="connsiteY3" fmla="*/ 5845 h 10237"/>
              <a:gd name="connsiteX0" fmla="*/ 0 w 14153"/>
              <a:gd name="connsiteY0" fmla="*/ 5845 h 7759"/>
              <a:gd name="connsiteX1" fmla="*/ 14153 w 14153"/>
              <a:gd name="connsiteY1" fmla="*/ 0 h 7759"/>
              <a:gd name="connsiteX2" fmla="*/ 7648 w 14153"/>
              <a:gd name="connsiteY2" fmla="*/ 7759 h 7759"/>
              <a:gd name="connsiteX3" fmla="*/ 0 w 14153"/>
              <a:gd name="connsiteY3" fmla="*/ 5845 h 7759"/>
              <a:gd name="connsiteX0" fmla="*/ 0 w 9067"/>
              <a:gd name="connsiteY0" fmla="*/ 5480 h 7947"/>
              <a:gd name="connsiteX1" fmla="*/ 9067 w 9067"/>
              <a:gd name="connsiteY1" fmla="*/ 0 h 7947"/>
              <a:gd name="connsiteX2" fmla="*/ 5404 w 9067"/>
              <a:gd name="connsiteY2" fmla="*/ 7947 h 7947"/>
              <a:gd name="connsiteX3" fmla="*/ 0 w 9067"/>
              <a:gd name="connsiteY3" fmla="*/ 5480 h 7947"/>
              <a:gd name="connsiteX0" fmla="*/ 0 w 9703"/>
              <a:gd name="connsiteY0" fmla="*/ 0 h 12578"/>
              <a:gd name="connsiteX1" fmla="*/ 9703 w 9703"/>
              <a:gd name="connsiteY1" fmla="*/ 2578 h 12578"/>
              <a:gd name="connsiteX2" fmla="*/ 5663 w 9703"/>
              <a:gd name="connsiteY2" fmla="*/ 12578 h 12578"/>
              <a:gd name="connsiteX3" fmla="*/ 0 w 9703"/>
              <a:gd name="connsiteY3" fmla="*/ 0 h 12578"/>
              <a:gd name="connsiteX0" fmla="*/ 0 w 10000"/>
              <a:gd name="connsiteY0" fmla="*/ 0 h 10019"/>
              <a:gd name="connsiteX1" fmla="*/ 10000 w 10000"/>
              <a:gd name="connsiteY1" fmla="*/ 2050 h 10019"/>
              <a:gd name="connsiteX2" fmla="*/ 5846 w 10000"/>
              <a:gd name="connsiteY2" fmla="*/ 10019 h 10019"/>
              <a:gd name="connsiteX3" fmla="*/ 0 w 10000"/>
              <a:gd name="connsiteY3" fmla="*/ 0 h 10019"/>
              <a:gd name="connsiteX0" fmla="*/ 0 w 9990"/>
              <a:gd name="connsiteY0" fmla="*/ 0 h 10019"/>
              <a:gd name="connsiteX1" fmla="*/ 9990 w 9990"/>
              <a:gd name="connsiteY1" fmla="*/ 2041 h 10019"/>
              <a:gd name="connsiteX2" fmla="*/ 5846 w 9990"/>
              <a:gd name="connsiteY2" fmla="*/ 10019 h 10019"/>
              <a:gd name="connsiteX3" fmla="*/ 0 w 9990"/>
              <a:gd name="connsiteY3" fmla="*/ 0 h 10019"/>
            </a:gdLst>
            <a:ahLst/>
            <a:cxnLst>
              <a:cxn ang="0">
                <a:pos x="connsiteX0" y="connsiteY0"/>
              </a:cxn>
              <a:cxn ang="0">
                <a:pos x="connsiteX1" y="connsiteY1"/>
              </a:cxn>
              <a:cxn ang="0">
                <a:pos x="connsiteX2" y="connsiteY2"/>
              </a:cxn>
              <a:cxn ang="0">
                <a:pos x="connsiteX3" y="connsiteY3"/>
              </a:cxn>
            </a:cxnLst>
            <a:rect l="l" t="t" r="r" b="b"/>
            <a:pathLst>
              <a:path w="9990" h="10019">
                <a:moveTo>
                  <a:pt x="0" y="0"/>
                </a:moveTo>
                <a:lnTo>
                  <a:pt x="9990" y="2041"/>
                </a:lnTo>
                <a:lnTo>
                  <a:pt x="5846" y="10019"/>
                </a:lnTo>
                <a:lnTo>
                  <a:pt x="0" y="0"/>
                </a:lnTo>
                <a:close/>
              </a:path>
            </a:pathLst>
          </a:custGeom>
          <a:gradFill flip="none" rotWithShape="1">
            <a:gsLst>
              <a:gs pos="0">
                <a:schemeClr val="bg2">
                  <a:lumMod val="40000"/>
                  <a:lumOff val="60000"/>
                </a:schemeClr>
              </a:gs>
              <a:gs pos="35000">
                <a:schemeClr val="bg2">
                  <a:lumMod val="60000"/>
                  <a:lumOff val="40000"/>
                </a:schemeClr>
              </a:gs>
              <a:gs pos="100000">
                <a:schemeClr val="bg2">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12" name="Flowchart: Merge 5"/>
          <p:cNvSpPr/>
          <p:nvPr userDrawn="1"/>
        </p:nvSpPr>
        <p:spPr>
          <a:xfrm>
            <a:off x="4319216" y="5302530"/>
            <a:ext cx="2965230" cy="1557419"/>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4153"/>
              <a:gd name="connsiteY0" fmla="*/ 5845 h 14087"/>
              <a:gd name="connsiteX1" fmla="*/ 14153 w 14153"/>
              <a:gd name="connsiteY1" fmla="*/ 0 h 14087"/>
              <a:gd name="connsiteX2" fmla="*/ 6504 w 14153"/>
              <a:gd name="connsiteY2" fmla="*/ 14087 h 14087"/>
              <a:gd name="connsiteX3" fmla="*/ 0 w 14153"/>
              <a:gd name="connsiteY3" fmla="*/ 5845 h 14087"/>
              <a:gd name="connsiteX0" fmla="*/ 0 w 14153"/>
              <a:gd name="connsiteY0" fmla="*/ 5845 h 10237"/>
              <a:gd name="connsiteX1" fmla="*/ 14153 w 14153"/>
              <a:gd name="connsiteY1" fmla="*/ 0 h 10237"/>
              <a:gd name="connsiteX2" fmla="*/ 4802 w 14153"/>
              <a:gd name="connsiteY2" fmla="*/ 10237 h 10237"/>
              <a:gd name="connsiteX3" fmla="*/ 0 w 14153"/>
              <a:gd name="connsiteY3" fmla="*/ 5845 h 10237"/>
              <a:gd name="connsiteX0" fmla="*/ 0 w 14153"/>
              <a:gd name="connsiteY0" fmla="*/ 5845 h 7759"/>
              <a:gd name="connsiteX1" fmla="*/ 14153 w 14153"/>
              <a:gd name="connsiteY1" fmla="*/ 0 h 7759"/>
              <a:gd name="connsiteX2" fmla="*/ 7648 w 14153"/>
              <a:gd name="connsiteY2" fmla="*/ 7759 h 7759"/>
              <a:gd name="connsiteX3" fmla="*/ 0 w 14153"/>
              <a:gd name="connsiteY3" fmla="*/ 5845 h 7759"/>
              <a:gd name="connsiteX0" fmla="*/ 0 w 9067"/>
              <a:gd name="connsiteY0" fmla="*/ 5480 h 7947"/>
              <a:gd name="connsiteX1" fmla="*/ 9067 w 9067"/>
              <a:gd name="connsiteY1" fmla="*/ 0 h 7947"/>
              <a:gd name="connsiteX2" fmla="*/ 5404 w 9067"/>
              <a:gd name="connsiteY2" fmla="*/ 7947 h 7947"/>
              <a:gd name="connsiteX3" fmla="*/ 0 w 9067"/>
              <a:gd name="connsiteY3" fmla="*/ 5480 h 7947"/>
              <a:gd name="connsiteX0" fmla="*/ 0 w 9703"/>
              <a:gd name="connsiteY0" fmla="*/ 0 h 12578"/>
              <a:gd name="connsiteX1" fmla="*/ 9703 w 9703"/>
              <a:gd name="connsiteY1" fmla="*/ 2578 h 12578"/>
              <a:gd name="connsiteX2" fmla="*/ 5663 w 9703"/>
              <a:gd name="connsiteY2" fmla="*/ 12578 h 12578"/>
              <a:gd name="connsiteX3" fmla="*/ 0 w 9703"/>
              <a:gd name="connsiteY3" fmla="*/ 0 h 12578"/>
              <a:gd name="connsiteX0" fmla="*/ 0 w 4368"/>
              <a:gd name="connsiteY0" fmla="*/ 0 h 12397"/>
              <a:gd name="connsiteX1" fmla="*/ 4368 w 4368"/>
              <a:gd name="connsiteY1" fmla="*/ 4447 h 12397"/>
              <a:gd name="connsiteX2" fmla="*/ 204 w 4368"/>
              <a:gd name="connsiteY2" fmla="*/ 12397 h 12397"/>
              <a:gd name="connsiteX3" fmla="*/ 0 w 4368"/>
              <a:gd name="connsiteY3" fmla="*/ 0 h 12397"/>
              <a:gd name="connsiteX0" fmla="*/ 0 w 9029"/>
              <a:gd name="connsiteY0" fmla="*/ 0 h 10000"/>
              <a:gd name="connsiteX1" fmla="*/ 9029 w 9029"/>
              <a:gd name="connsiteY1" fmla="*/ 526 h 10000"/>
              <a:gd name="connsiteX2" fmla="*/ 467 w 9029"/>
              <a:gd name="connsiteY2" fmla="*/ 10000 h 10000"/>
              <a:gd name="connsiteX3" fmla="*/ 0 w 9029"/>
              <a:gd name="connsiteY3" fmla="*/ 0 h 10000"/>
              <a:gd name="connsiteX0" fmla="*/ 0 w 11571"/>
              <a:gd name="connsiteY0" fmla="*/ 0 h 8527"/>
              <a:gd name="connsiteX1" fmla="*/ 10000 w 11571"/>
              <a:gd name="connsiteY1" fmla="*/ 526 h 8527"/>
              <a:gd name="connsiteX2" fmla="*/ 11571 w 11571"/>
              <a:gd name="connsiteY2" fmla="*/ 8527 h 8527"/>
              <a:gd name="connsiteX3" fmla="*/ 0 w 11571"/>
              <a:gd name="connsiteY3" fmla="*/ 0 h 8527"/>
              <a:gd name="connsiteX0" fmla="*/ 0 w 10000"/>
              <a:gd name="connsiteY0" fmla="*/ 0 h 10000"/>
              <a:gd name="connsiteX1" fmla="*/ 8642 w 10000"/>
              <a:gd name="connsiteY1" fmla="*/ 617 h 10000"/>
              <a:gd name="connsiteX2" fmla="*/ 10000 w 10000"/>
              <a:gd name="connsiteY2" fmla="*/ 10000 h 10000"/>
              <a:gd name="connsiteX3" fmla="*/ 0 w 10000"/>
              <a:gd name="connsiteY3" fmla="*/ 0 h 10000"/>
              <a:gd name="connsiteX0" fmla="*/ 0 w 10000"/>
              <a:gd name="connsiteY0" fmla="*/ 0 h 10000"/>
              <a:gd name="connsiteX1" fmla="*/ 8642 w 10000"/>
              <a:gd name="connsiteY1" fmla="*/ 617 h 10000"/>
              <a:gd name="connsiteX2" fmla="*/ 10000 w 10000"/>
              <a:gd name="connsiteY2" fmla="*/ 10000 h 10000"/>
              <a:gd name="connsiteX3" fmla="*/ 0 w 10000"/>
              <a:gd name="connsiteY3" fmla="*/ 0 h 10000"/>
              <a:gd name="connsiteX0" fmla="*/ 0 w 10258"/>
              <a:gd name="connsiteY0" fmla="*/ 0 h 10216"/>
              <a:gd name="connsiteX1" fmla="*/ 8900 w 10258"/>
              <a:gd name="connsiteY1" fmla="*/ 833 h 10216"/>
              <a:gd name="connsiteX2" fmla="*/ 10258 w 10258"/>
              <a:gd name="connsiteY2" fmla="*/ 10216 h 10216"/>
              <a:gd name="connsiteX3" fmla="*/ 0 w 10258"/>
              <a:gd name="connsiteY3" fmla="*/ 0 h 10216"/>
              <a:gd name="connsiteX0" fmla="*/ 0 w 9845"/>
              <a:gd name="connsiteY0" fmla="*/ 0 h 9892"/>
              <a:gd name="connsiteX1" fmla="*/ 8900 w 9845"/>
              <a:gd name="connsiteY1" fmla="*/ 833 h 9892"/>
              <a:gd name="connsiteX2" fmla="*/ 9845 w 9845"/>
              <a:gd name="connsiteY2" fmla="*/ 9892 h 9892"/>
              <a:gd name="connsiteX3" fmla="*/ 0 w 9845"/>
              <a:gd name="connsiteY3" fmla="*/ 0 h 9892"/>
              <a:gd name="connsiteX0" fmla="*/ 0 w 13079"/>
              <a:gd name="connsiteY0" fmla="*/ 0 h 10000"/>
              <a:gd name="connsiteX1" fmla="*/ 13079 w 13079"/>
              <a:gd name="connsiteY1" fmla="*/ 6926 h 10000"/>
              <a:gd name="connsiteX2" fmla="*/ 10000 w 13079"/>
              <a:gd name="connsiteY2" fmla="*/ 10000 h 10000"/>
              <a:gd name="connsiteX3" fmla="*/ 0 w 13079"/>
              <a:gd name="connsiteY3" fmla="*/ 0 h 10000"/>
              <a:gd name="connsiteX0" fmla="*/ 0 w 10247"/>
              <a:gd name="connsiteY0" fmla="*/ 0 h 10000"/>
              <a:gd name="connsiteX1" fmla="*/ 10247 w 10247"/>
              <a:gd name="connsiteY1" fmla="*/ 2724 h 10000"/>
              <a:gd name="connsiteX2" fmla="*/ 10000 w 10247"/>
              <a:gd name="connsiteY2" fmla="*/ 10000 h 10000"/>
              <a:gd name="connsiteX3" fmla="*/ 0 w 10247"/>
              <a:gd name="connsiteY3" fmla="*/ 0 h 10000"/>
              <a:gd name="connsiteX0" fmla="*/ 0 w 14758"/>
              <a:gd name="connsiteY0" fmla="*/ 0 h 10000"/>
              <a:gd name="connsiteX1" fmla="*/ 14758 w 14758"/>
              <a:gd name="connsiteY1" fmla="*/ 4170 h 10000"/>
              <a:gd name="connsiteX2" fmla="*/ 10000 w 14758"/>
              <a:gd name="connsiteY2" fmla="*/ 10000 h 10000"/>
              <a:gd name="connsiteX3" fmla="*/ 0 w 14758"/>
              <a:gd name="connsiteY3" fmla="*/ 0 h 10000"/>
              <a:gd name="connsiteX0" fmla="*/ 0 w 14758"/>
              <a:gd name="connsiteY0" fmla="*/ 0 h 10000"/>
              <a:gd name="connsiteX1" fmla="*/ 14758 w 14758"/>
              <a:gd name="connsiteY1" fmla="*/ 4170 h 10000"/>
              <a:gd name="connsiteX2" fmla="*/ 10000 w 14758"/>
              <a:gd name="connsiteY2" fmla="*/ 10000 h 10000"/>
              <a:gd name="connsiteX3" fmla="*/ 0 w 14758"/>
              <a:gd name="connsiteY3" fmla="*/ 0 h 10000"/>
              <a:gd name="connsiteX0" fmla="*/ 0 w 14758"/>
              <a:gd name="connsiteY0" fmla="*/ 0 h 10000"/>
              <a:gd name="connsiteX1" fmla="*/ 14758 w 14758"/>
              <a:gd name="connsiteY1" fmla="*/ 4170 h 10000"/>
              <a:gd name="connsiteX2" fmla="*/ 10000 w 14758"/>
              <a:gd name="connsiteY2" fmla="*/ 10000 h 10000"/>
              <a:gd name="connsiteX3" fmla="*/ 0 w 14758"/>
              <a:gd name="connsiteY3" fmla="*/ 0 h 10000"/>
              <a:gd name="connsiteX0" fmla="*/ 0 w 19793"/>
              <a:gd name="connsiteY0" fmla="*/ 2924 h 5830"/>
              <a:gd name="connsiteX1" fmla="*/ 19793 w 19793"/>
              <a:gd name="connsiteY1" fmla="*/ 0 h 5830"/>
              <a:gd name="connsiteX2" fmla="*/ 15035 w 19793"/>
              <a:gd name="connsiteY2" fmla="*/ 5830 h 5830"/>
              <a:gd name="connsiteX3" fmla="*/ 0 w 19793"/>
              <a:gd name="connsiteY3" fmla="*/ 2924 h 5830"/>
              <a:gd name="connsiteX0" fmla="*/ 0 w 10000"/>
              <a:gd name="connsiteY0" fmla="*/ 5015 h 9532"/>
              <a:gd name="connsiteX1" fmla="*/ 10000 w 10000"/>
              <a:gd name="connsiteY1" fmla="*/ 0 h 9532"/>
              <a:gd name="connsiteX2" fmla="*/ 5688 w 10000"/>
              <a:gd name="connsiteY2" fmla="*/ 9532 h 9532"/>
              <a:gd name="connsiteX3" fmla="*/ 0 w 10000"/>
              <a:gd name="connsiteY3" fmla="*/ 5015 h 9532"/>
              <a:gd name="connsiteX0" fmla="*/ 0 w 10053"/>
              <a:gd name="connsiteY0" fmla="*/ 5212 h 9951"/>
              <a:gd name="connsiteX1" fmla="*/ 10053 w 10053"/>
              <a:gd name="connsiteY1" fmla="*/ 0 h 9951"/>
              <a:gd name="connsiteX2" fmla="*/ 5688 w 10053"/>
              <a:gd name="connsiteY2" fmla="*/ 9951 h 9951"/>
              <a:gd name="connsiteX3" fmla="*/ 0 w 10053"/>
              <a:gd name="connsiteY3" fmla="*/ 5212 h 9951"/>
              <a:gd name="connsiteX0" fmla="*/ 1379 w 11379"/>
              <a:gd name="connsiteY0" fmla="*/ 5238 h 10194"/>
              <a:gd name="connsiteX1" fmla="*/ 11379 w 11379"/>
              <a:gd name="connsiteY1" fmla="*/ 0 h 10194"/>
              <a:gd name="connsiteX2" fmla="*/ 7037 w 11379"/>
              <a:gd name="connsiteY2" fmla="*/ 10000 h 10194"/>
              <a:gd name="connsiteX3" fmla="*/ 0 w 11379"/>
              <a:gd name="connsiteY3" fmla="*/ 9958 h 10194"/>
              <a:gd name="connsiteX4" fmla="*/ 1379 w 11379"/>
              <a:gd name="connsiteY4" fmla="*/ 5238 h 10194"/>
              <a:gd name="connsiteX0" fmla="*/ 1379 w 11379"/>
              <a:gd name="connsiteY0" fmla="*/ 5238 h 10000"/>
              <a:gd name="connsiteX1" fmla="*/ 11379 w 11379"/>
              <a:gd name="connsiteY1" fmla="*/ 0 h 10000"/>
              <a:gd name="connsiteX2" fmla="*/ 7037 w 11379"/>
              <a:gd name="connsiteY2" fmla="*/ 10000 h 10000"/>
              <a:gd name="connsiteX3" fmla="*/ 0 w 11379"/>
              <a:gd name="connsiteY3" fmla="*/ 9958 h 10000"/>
              <a:gd name="connsiteX4" fmla="*/ 1379 w 11379"/>
              <a:gd name="connsiteY4" fmla="*/ 5238 h 10000"/>
              <a:gd name="connsiteX0" fmla="*/ 1379 w 11379"/>
              <a:gd name="connsiteY0" fmla="*/ 5238 h 10000"/>
              <a:gd name="connsiteX1" fmla="*/ 11379 w 11379"/>
              <a:gd name="connsiteY1" fmla="*/ 0 h 10000"/>
              <a:gd name="connsiteX2" fmla="*/ 7037 w 11379"/>
              <a:gd name="connsiteY2" fmla="*/ 10000 h 10000"/>
              <a:gd name="connsiteX3" fmla="*/ 0 w 11379"/>
              <a:gd name="connsiteY3" fmla="*/ 9958 h 10000"/>
              <a:gd name="connsiteX4" fmla="*/ 1379 w 11379"/>
              <a:gd name="connsiteY4" fmla="*/ 5238 h 10000"/>
              <a:gd name="connsiteX0" fmla="*/ 0 w 13506"/>
              <a:gd name="connsiteY0" fmla="*/ 7014 h 10000"/>
              <a:gd name="connsiteX1" fmla="*/ 13506 w 13506"/>
              <a:gd name="connsiteY1" fmla="*/ 0 h 10000"/>
              <a:gd name="connsiteX2" fmla="*/ 9164 w 13506"/>
              <a:gd name="connsiteY2" fmla="*/ 10000 h 10000"/>
              <a:gd name="connsiteX3" fmla="*/ 2127 w 13506"/>
              <a:gd name="connsiteY3" fmla="*/ 9958 h 10000"/>
              <a:gd name="connsiteX4" fmla="*/ 0 w 13506"/>
              <a:gd name="connsiteY4" fmla="*/ 7014 h 10000"/>
              <a:gd name="connsiteX0" fmla="*/ 0 w 13506"/>
              <a:gd name="connsiteY0" fmla="*/ 6984 h 10000"/>
              <a:gd name="connsiteX1" fmla="*/ 13506 w 13506"/>
              <a:gd name="connsiteY1" fmla="*/ 0 h 10000"/>
              <a:gd name="connsiteX2" fmla="*/ 9164 w 13506"/>
              <a:gd name="connsiteY2" fmla="*/ 10000 h 10000"/>
              <a:gd name="connsiteX3" fmla="*/ 2127 w 13506"/>
              <a:gd name="connsiteY3" fmla="*/ 9958 h 10000"/>
              <a:gd name="connsiteX4" fmla="*/ 0 w 13506"/>
              <a:gd name="connsiteY4" fmla="*/ 6984 h 10000"/>
              <a:gd name="connsiteX0" fmla="*/ 0 w 13506"/>
              <a:gd name="connsiteY0" fmla="*/ 6984 h 9958"/>
              <a:gd name="connsiteX1" fmla="*/ 13506 w 13506"/>
              <a:gd name="connsiteY1" fmla="*/ 0 h 9958"/>
              <a:gd name="connsiteX2" fmla="*/ 9142 w 13506"/>
              <a:gd name="connsiteY2" fmla="*/ 9954 h 9958"/>
              <a:gd name="connsiteX3" fmla="*/ 2127 w 13506"/>
              <a:gd name="connsiteY3" fmla="*/ 9958 h 9958"/>
              <a:gd name="connsiteX4" fmla="*/ 0 w 13506"/>
              <a:gd name="connsiteY4" fmla="*/ 6984 h 9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06" h="9958">
                <a:moveTo>
                  <a:pt x="0" y="6984"/>
                </a:moveTo>
                <a:lnTo>
                  <a:pt x="13506" y="0"/>
                </a:lnTo>
                <a:lnTo>
                  <a:pt x="9142" y="9954"/>
                </a:lnTo>
                <a:lnTo>
                  <a:pt x="2127" y="9958"/>
                </a:lnTo>
                <a:lnTo>
                  <a:pt x="0" y="6984"/>
                </a:lnTo>
                <a:close/>
              </a:path>
            </a:pathLst>
          </a:custGeom>
          <a:gradFill flip="none" rotWithShape="1">
            <a:gsLst>
              <a:gs pos="0">
                <a:schemeClr val="bg2"/>
              </a:gs>
              <a:gs pos="13000">
                <a:schemeClr val="bg2"/>
              </a:gs>
              <a:gs pos="100000">
                <a:schemeClr val="bg2">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19" name="Text Placeholder 6"/>
          <p:cNvSpPr>
            <a:spLocks noGrp="1"/>
          </p:cNvSpPr>
          <p:nvPr>
            <p:ph type="body" sz="quarter" idx="25"/>
          </p:nvPr>
        </p:nvSpPr>
        <p:spPr>
          <a:xfrm>
            <a:off x="419824" y="410804"/>
            <a:ext cx="4505205" cy="202702"/>
          </a:xfrm>
        </p:spPr>
        <p:txBody>
          <a:bodyPr lIns="18000" anchor="t" anchorCtr="0">
            <a:normAutofit/>
          </a:bodyPr>
          <a:lstStyle>
            <a:lvl1pPr marL="0" indent="0">
              <a:buNone/>
              <a:defRPr sz="1000" cap="none" baseline="0">
                <a:solidFill>
                  <a:schemeClr val="tx1"/>
                </a:solidFill>
              </a:defRPr>
            </a:lvl1pPr>
          </a:lstStyle>
          <a:p>
            <a:pPr lvl="0"/>
            <a:r>
              <a:rPr lang="en-US" smtClean="0"/>
              <a:t>Click to edit Master text styles</a:t>
            </a:r>
          </a:p>
        </p:txBody>
      </p:sp>
      <p:sp>
        <p:nvSpPr>
          <p:cNvPr id="20" name="Title 1"/>
          <p:cNvSpPr>
            <a:spLocks noGrp="1"/>
          </p:cNvSpPr>
          <p:nvPr>
            <p:ph type="title"/>
          </p:nvPr>
        </p:nvSpPr>
        <p:spPr>
          <a:xfrm>
            <a:off x="419824" y="613506"/>
            <a:ext cx="4505205" cy="3536102"/>
          </a:xfrm>
        </p:spPr>
        <p:txBody>
          <a:bodyPr/>
          <a:lstStyle/>
          <a:p>
            <a:r>
              <a:rPr lang="en-US" smtClean="0"/>
              <a:t>Click to edit Master title style</a:t>
            </a:r>
            <a:endParaRPr lang="en-US" dirty="0"/>
          </a:p>
        </p:txBody>
      </p:sp>
      <p:cxnSp>
        <p:nvCxnSpPr>
          <p:cNvPr id="27" name="Straight Connector 26"/>
          <p:cNvCxnSpPr/>
          <p:nvPr userDrawn="1"/>
        </p:nvCxnSpPr>
        <p:spPr>
          <a:xfrm>
            <a:off x="644101" y="6196480"/>
            <a:ext cx="0" cy="221581"/>
          </a:xfrm>
          <a:prstGeom prst="line">
            <a:avLst/>
          </a:prstGeom>
          <a:ln w="3175">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9" name="Picture Placeholder 9"/>
          <p:cNvSpPr>
            <a:spLocks noGrp="1"/>
          </p:cNvSpPr>
          <p:nvPr>
            <p:ph type="pic" sz="quarter" idx="17" hasCustomPrompt="1"/>
          </p:nvPr>
        </p:nvSpPr>
        <p:spPr>
          <a:xfrm>
            <a:off x="3612217" y="-981"/>
            <a:ext cx="5537577" cy="6655109"/>
          </a:xfrm>
          <a:custGeom>
            <a:avLst/>
            <a:gdLst>
              <a:gd name="connsiteX0" fmla="*/ 0 w 1879833"/>
              <a:gd name="connsiteY0" fmla="*/ 0 h 2823923"/>
              <a:gd name="connsiteX1" fmla="*/ 1879833 w 1879833"/>
              <a:gd name="connsiteY1" fmla="*/ 0 h 2823923"/>
              <a:gd name="connsiteX2" fmla="*/ 1879833 w 1879833"/>
              <a:gd name="connsiteY2" fmla="*/ 2823923 h 2823923"/>
              <a:gd name="connsiteX3" fmla="*/ 0 w 1879833"/>
              <a:gd name="connsiteY3" fmla="*/ 2823923 h 2823923"/>
              <a:gd name="connsiteX4" fmla="*/ 0 w 1879833"/>
              <a:gd name="connsiteY4" fmla="*/ 0 h 2823923"/>
              <a:gd name="connsiteX0" fmla="*/ 769717 w 2649550"/>
              <a:gd name="connsiteY0" fmla="*/ 0 h 4357568"/>
              <a:gd name="connsiteX1" fmla="*/ 2649550 w 2649550"/>
              <a:gd name="connsiteY1" fmla="*/ 0 h 4357568"/>
              <a:gd name="connsiteX2" fmla="*/ 2649550 w 2649550"/>
              <a:gd name="connsiteY2" fmla="*/ 2823923 h 4357568"/>
              <a:gd name="connsiteX3" fmla="*/ 0 w 2649550"/>
              <a:gd name="connsiteY3" fmla="*/ 4357568 h 4357568"/>
              <a:gd name="connsiteX4" fmla="*/ 769717 w 2649550"/>
              <a:gd name="connsiteY4" fmla="*/ 0 h 4357568"/>
              <a:gd name="connsiteX0" fmla="*/ 839165 w 2718998"/>
              <a:gd name="connsiteY0" fmla="*/ 0 h 4531189"/>
              <a:gd name="connsiteX1" fmla="*/ 2718998 w 2718998"/>
              <a:gd name="connsiteY1" fmla="*/ 0 h 4531189"/>
              <a:gd name="connsiteX2" fmla="*/ 2718998 w 2718998"/>
              <a:gd name="connsiteY2" fmla="*/ 2823923 h 4531189"/>
              <a:gd name="connsiteX3" fmla="*/ 0 w 2718998"/>
              <a:gd name="connsiteY3" fmla="*/ 4531189 h 4531189"/>
              <a:gd name="connsiteX4" fmla="*/ 839165 w 2718998"/>
              <a:gd name="connsiteY4" fmla="*/ 0 h 4531189"/>
              <a:gd name="connsiteX0" fmla="*/ 2883844 w 4763677"/>
              <a:gd name="connsiteY0" fmla="*/ 0 h 5162497"/>
              <a:gd name="connsiteX1" fmla="*/ 4763677 w 4763677"/>
              <a:gd name="connsiteY1" fmla="*/ 0 h 5162497"/>
              <a:gd name="connsiteX2" fmla="*/ 4763677 w 4763677"/>
              <a:gd name="connsiteY2" fmla="*/ 2823923 h 5162497"/>
              <a:gd name="connsiteX3" fmla="*/ 0 w 4763677"/>
              <a:gd name="connsiteY3" fmla="*/ 5162497 h 5162497"/>
              <a:gd name="connsiteX4" fmla="*/ 2883844 w 4763677"/>
              <a:gd name="connsiteY4" fmla="*/ 0 h 5162497"/>
              <a:gd name="connsiteX0" fmla="*/ 1703661 w 4763677"/>
              <a:gd name="connsiteY0" fmla="*/ 0 h 5162497"/>
              <a:gd name="connsiteX1" fmla="*/ 4763677 w 4763677"/>
              <a:gd name="connsiteY1" fmla="*/ 0 h 5162497"/>
              <a:gd name="connsiteX2" fmla="*/ 4763677 w 4763677"/>
              <a:gd name="connsiteY2" fmla="*/ 2823923 h 5162497"/>
              <a:gd name="connsiteX3" fmla="*/ 0 w 4763677"/>
              <a:gd name="connsiteY3" fmla="*/ 5162497 h 5162497"/>
              <a:gd name="connsiteX4" fmla="*/ 1703661 w 4763677"/>
              <a:gd name="connsiteY4" fmla="*/ 0 h 5162497"/>
              <a:gd name="connsiteX0" fmla="*/ 1703661 w 4773391"/>
              <a:gd name="connsiteY0" fmla="*/ 0 h 5162497"/>
              <a:gd name="connsiteX1" fmla="*/ 4763677 w 4773391"/>
              <a:gd name="connsiteY1" fmla="*/ 0 h 5162497"/>
              <a:gd name="connsiteX2" fmla="*/ 4773391 w 4773391"/>
              <a:gd name="connsiteY2" fmla="*/ 1130320 h 5162497"/>
              <a:gd name="connsiteX3" fmla="*/ 0 w 4773391"/>
              <a:gd name="connsiteY3" fmla="*/ 5162497 h 5162497"/>
              <a:gd name="connsiteX4" fmla="*/ 1703661 w 4773391"/>
              <a:gd name="connsiteY4" fmla="*/ 0 h 5162497"/>
              <a:gd name="connsiteX0" fmla="*/ 1703661 w 4768535"/>
              <a:gd name="connsiteY0" fmla="*/ 0 h 5162497"/>
              <a:gd name="connsiteX1" fmla="*/ 4763677 w 4768535"/>
              <a:gd name="connsiteY1" fmla="*/ 0 h 5162497"/>
              <a:gd name="connsiteX2" fmla="*/ 4768535 w 4768535"/>
              <a:gd name="connsiteY2" fmla="*/ 3631268 h 5162497"/>
              <a:gd name="connsiteX3" fmla="*/ 0 w 4768535"/>
              <a:gd name="connsiteY3" fmla="*/ 5162497 h 5162497"/>
              <a:gd name="connsiteX4" fmla="*/ 1703661 w 4768535"/>
              <a:gd name="connsiteY4" fmla="*/ 0 h 5162497"/>
              <a:gd name="connsiteX0" fmla="*/ 1703661 w 4768535"/>
              <a:gd name="connsiteY0" fmla="*/ 0 h 5162497"/>
              <a:gd name="connsiteX1" fmla="*/ 2641291 w 4768535"/>
              <a:gd name="connsiteY1" fmla="*/ 0 h 5162497"/>
              <a:gd name="connsiteX2" fmla="*/ 4768535 w 4768535"/>
              <a:gd name="connsiteY2" fmla="*/ 3631268 h 5162497"/>
              <a:gd name="connsiteX3" fmla="*/ 0 w 4768535"/>
              <a:gd name="connsiteY3" fmla="*/ 5162497 h 5162497"/>
              <a:gd name="connsiteX4" fmla="*/ 1703661 w 4768535"/>
              <a:gd name="connsiteY4" fmla="*/ 0 h 5162497"/>
              <a:gd name="connsiteX0" fmla="*/ 1703661 w 4768535"/>
              <a:gd name="connsiteY0" fmla="*/ 0 h 5162497"/>
              <a:gd name="connsiteX1" fmla="*/ 2641291 w 4768535"/>
              <a:gd name="connsiteY1" fmla="*/ 0 h 5162497"/>
              <a:gd name="connsiteX2" fmla="*/ 4768535 w 4768535"/>
              <a:gd name="connsiteY2" fmla="*/ 3631268 h 5162497"/>
              <a:gd name="connsiteX3" fmla="*/ 0 w 4768535"/>
              <a:gd name="connsiteY3" fmla="*/ 5162497 h 5162497"/>
              <a:gd name="connsiteX4" fmla="*/ 1703661 w 4768535"/>
              <a:gd name="connsiteY4" fmla="*/ 0 h 5162497"/>
              <a:gd name="connsiteX0" fmla="*/ 1703661 w 4768535"/>
              <a:gd name="connsiteY0" fmla="*/ 0 h 5162497"/>
              <a:gd name="connsiteX1" fmla="*/ 2641291 w 4768535"/>
              <a:gd name="connsiteY1" fmla="*/ 0 h 5162497"/>
              <a:gd name="connsiteX2" fmla="*/ 4768535 w 4768535"/>
              <a:gd name="connsiteY2" fmla="*/ 3631268 h 5162497"/>
              <a:gd name="connsiteX3" fmla="*/ 0 w 4768535"/>
              <a:gd name="connsiteY3" fmla="*/ 5162497 h 5162497"/>
              <a:gd name="connsiteX4" fmla="*/ 1703661 w 4768535"/>
              <a:gd name="connsiteY4" fmla="*/ 0 h 5162497"/>
              <a:gd name="connsiteX0" fmla="*/ 1703661 w 4768535"/>
              <a:gd name="connsiteY0" fmla="*/ 0 h 5162497"/>
              <a:gd name="connsiteX1" fmla="*/ 3243524 w 4768535"/>
              <a:gd name="connsiteY1" fmla="*/ 0 h 5162497"/>
              <a:gd name="connsiteX2" fmla="*/ 4768535 w 4768535"/>
              <a:gd name="connsiteY2" fmla="*/ 3631268 h 5162497"/>
              <a:gd name="connsiteX3" fmla="*/ 0 w 4768535"/>
              <a:gd name="connsiteY3" fmla="*/ 5162497 h 5162497"/>
              <a:gd name="connsiteX4" fmla="*/ 1703661 w 4768535"/>
              <a:gd name="connsiteY4" fmla="*/ 0 h 5162497"/>
              <a:gd name="connsiteX0" fmla="*/ 722604 w 3787478"/>
              <a:gd name="connsiteY0" fmla="*/ 0 h 4950038"/>
              <a:gd name="connsiteX1" fmla="*/ 2262467 w 3787478"/>
              <a:gd name="connsiteY1" fmla="*/ 0 h 4950038"/>
              <a:gd name="connsiteX2" fmla="*/ 3787478 w 3787478"/>
              <a:gd name="connsiteY2" fmla="*/ 3631268 h 4950038"/>
              <a:gd name="connsiteX3" fmla="*/ 0 w 3787478"/>
              <a:gd name="connsiteY3" fmla="*/ 4950038 h 4950038"/>
              <a:gd name="connsiteX4" fmla="*/ 722604 w 3787478"/>
              <a:gd name="connsiteY4" fmla="*/ 0 h 4950038"/>
              <a:gd name="connsiteX0" fmla="*/ 1761942 w 3787478"/>
              <a:gd name="connsiteY0" fmla="*/ 0 h 4950038"/>
              <a:gd name="connsiteX1" fmla="*/ 2262467 w 3787478"/>
              <a:gd name="connsiteY1" fmla="*/ 0 h 4950038"/>
              <a:gd name="connsiteX2" fmla="*/ 3787478 w 3787478"/>
              <a:gd name="connsiteY2" fmla="*/ 3631268 h 4950038"/>
              <a:gd name="connsiteX3" fmla="*/ 0 w 3787478"/>
              <a:gd name="connsiteY3" fmla="*/ 4950038 h 4950038"/>
              <a:gd name="connsiteX4" fmla="*/ 1761942 w 3787478"/>
              <a:gd name="connsiteY4" fmla="*/ 0 h 4950038"/>
              <a:gd name="connsiteX0" fmla="*/ 2621581 w 4647117"/>
              <a:gd name="connsiteY0" fmla="*/ 0 h 5235340"/>
              <a:gd name="connsiteX1" fmla="*/ 3122106 w 4647117"/>
              <a:gd name="connsiteY1" fmla="*/ 0 h 5235340"/>
              <a:gd name="connsiteX2" fmla="*/ 4647117 w 4647117"/>
              <a:gd name="connsiteY2" fmla="*/ 3631268 h 5235340"/>
              <a:gd name="connsiteX3" fmla="*/ 0 w 4647117"/>
              <a:gd name="connsiteY3" fmla="*/ 5235340 h 5235340"/>
              <a:gd name="connsiteX4" fmla="*/ 2621581 w 4647117"/>
              <a:gd name="connsiteY4" fmla="*/ 0 h 5235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7117" h="5235340">
                <a:moveTo>
                  <a:pt x="2621581" y="0"/>
                </a:moveTo>
                <a:lnTo>
                  <a:pt x="3122106" y="0"/>
                </a:lnTo>
                <a:lnTo>
                  <a:pt x="4647117" y="3631268"/>
                </a:lnTo>
                <a:lnTo>
                  <a:pt x="0" y="5235340"/>
                </a:lnTo>
                <a:lnTo>
                  <a:pt x="2621581" y="0"/>
                </a:lnTo>
                <a:close/>
              </a:path>
            </a:pathLst>
          </a:custGeom>
          <a:blipFill>
            <a:blip r:embed="rId2" cstate="print"/>
            <a:stretch>
              <a:fillRect/>
            </a:stretch>
          </a:blipFill>
        </p:spPr>
        <p:txBody>
          <a:bodyPr lIns="2016000" tIns="3492000" rIns="2016000">
            <a:normAutofit/>
          </a:bodyPr>
          <a:lstStyle>
            <a:lvl1pPr marL="0" indent="0" algn="ctr">
              <a:buNone/>
              <a:defRPr sz="600" b="0" baseline="0">
                <a:solidFill>
                  <a:schemeClr val="accent3"/>
                </a:solidFill>
                <a:effectLst/>
              </a:defRPr>
            </a:lvl1pPr>
          </a:lstStyle>
          <a:p>
            <a:r>
              <a:rPr lang="da-DK" dirty="0" smtClean="0"/>
              <a:t>ADD IMAGE BY CLICKING ICON </a:t>
            </a:r>
            <a:r>
              <a:rPr lang="en-US" dirty="0" smtClean="0"/>
              <a:t>IMAGES ARE AVAILABLE FOR DOWNLOAD FROM MEDIA LIBRARY AROUND DECEMBER 1ST. 2011</a:t>
            </a:r>
          </a:p>
        </p:txBody>
      </p:sp>
      <p:sp>
        <p:nvSpPr>
          <p:cNvPr id="13" name="Text Placeholder 6"/>
          <p:cNvSpPr>
            <a:spLocks noGrp="1"/>
          </p:cNvSpPr>
          <p:nvPr>
            <p:ph type="body" sz="quarter" idx="26" hasCustomPrompt="1"/>
          </p:nvPr>
        </p:nvSpPr>
        <p:spPr>
          <a:xfrm>
            <a:off x="419824" y="4775661"/>
            <a:ext cx="4505205" cy="253041"/>
          </a:xfrm>
        </p:spPr>
        <p:txBody>
          <a:bodyPr lIns="18000" anchor="t" anchorCtr="0">
            <a:noAutofit/>
          </a:bodyPr>
          <a:lstStyle>
            <a:lvl1pPr marL="0" indent="0">
              <a:buNone/>
              <a:defRPr sz="1400" cap="none" baseline="0">
                <a:solidFill>
                  <a:schemeClr val="tx2">
                    <a:lumMod val="50000"/>
                  </a:schemeClr>
                </a:solidFill>
              </a:defRPr>
            </a:lvl1pPr>
          </a:lstStyle>
          <a:p>
            <a:pPr lvl="0"/>
            <a:r>
              <a:rPr lang="en-US" dirty="0" smtClean="0"/>
              <a:t>Add name, Title, Department</a:t>
            </a:r>
          </a:p>
        </p:txBody>
      </p:sp>
      <p:pic>
        <p:nvPicPr>
          <p:cNvPr id="14" name="Picture 13" descr="Gerwick Blue Logo Screened_cmyk.png"/>
          <p:cNvPicPr>
            <a:picLocks noChangeAspect="1"/>
          </p:cNvPicPr>
          <p:nvPr userDrawn="1"/>
        </p:nvPicPr>
        <p:blipFill>
          <a:blip r:embed="rId3" cstate="print"/>
          <a:stretch>
            <a:fillRect/>
          </a:stretch>
        </p:blipFill>
        <p:spPr>
          <a:xfrm>
            <a:off x="6870583" y="6166952"/>
            <a:ext cx="1737700" cy="430400"/>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2118328528"/>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Grey Background B">
    <p:bg>
      <p:bgPr>
        <a:solidFill>
          <a:schemeClr val="bg2">
            <a:lumMod val="60000"/>
            <a:lumOff val="40000"/>
          </a:schemeClr>
        </a:solidFill>
        <a:effectLst/>
      </p:bgPr>
    </p:bg>
    <p:spTree>
      <p:nvGrpSpPr>
        <p:cNvPr id="1" name=""/>
        <p:cNvGrpSpPr/>
        <p:nvPr/>
      </p:nvGrpSpPr>
      <p:grpSpPr>
        <a:xfrm>
          <a:off x="0" y="0"/>
          <a:ext cx="0" cy="0"/>
          <a:chOff x="0" y="0"/>
          <a:chExt cx="0" cy="0"/>
        </a:xfrm>
      </p:grpSpPr>
      <p:grpSp>
        <p:nvGrpSpPr>
          <p:cNvPr id="14" name="Group 13"/>
          <p:cNvGrpSpPr/>
          <p:nvPr userDrawn="1"/>
        </p:nvGrpSpPr>
        <p:grpSpPr>
          <a:xfrm>
            <a:off x="7799881" y="1334"/>
            <a:ext cx="1344367" cy="1376053"/>
            <a:chOff x="4791807" y="-4456"/>
            <a:chExt cx="4352441" cy="4455028"/>
          </a:xfrm>
        </p:grpSpPr>
        <p:sp>
          <p:nvSpPr>
            <p:cNvPr id="15" name="Flowchart: Merge 5"/>
            <p:cNvSpPr/>
            <p:nvPr userDrawn="1"/>
          </p:nvSpPr>
          <p:spPr>
            <a:xfrm>
              <a:off x="6505029" y="2889677"/>
              <a:ext cx="2639219" cy="1560895"/>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4153"/>
                <a:gd name="connsiteY0" fmla="*/ 5845 h 14087"/>
                <a:gd name="connsiteX1" fmla="*/ 14153 w 14153"/>
                <a:gd name="connsiteY1" fmla="*/ 0 h 14087"/>
                <a:gd name="connsiteX2" fmla="*/ 6504 w 14153"/>
                <a:gd name="connsiteY2" fmla="*/ 14087 h 14087"/>
                <a:gd name="connsiteX3" fmla="*/ 0 w 14153"/>
                <a:gd name="connsiteY3" fmla="*/ 5845 h 14087"/>
                <a:gd name="connsiteX0" fmla="*/ 0 w 14153"/>
                <a:gd name="connsiteY0" fmla="*/ 5845 h 10237"/>
                <a:gd name="connsiteX1" fmla="*/ 14153 w 14153"/>
                <a:gd name="connsiteY1" fmla="*/ 0 h 10237"/>
                <a:gd name="connsiteX2" fmla="*/ 4802 w 14153"/>
                <a:gd name="connsiteY2" fmla="*/ 10237 h 10237"/>
                <a:gd name="connsiteX3" fmla="*/ 0 w 14153"/>
                <a:gd name="connsiteY3" fmla="*/ 5845 h 10237"/>
                <a:gd name="connsiteX0" fmla="*/ 0 w 14153"/>
                <a:gd name="connsiteY0" fmla="*/ 5845 h 7759"/>
                <a:gd name="connsiteX1" fmla="*/ 14153 w 14153"/>
                <a:gd name="connsiteY1" fmla="*/ 0 h 7759"/>
                <a:gd name="connsiteX2" fmla="*/ 7648 w 14153"/>
                <a:gd name="connsiteY2" fmla="*/ 7759 h 7759"/>
                <a:gd name="connsiteX3" fmla="*/ 0 w 14153"/>
                <a:gd name="connsiteY3" fmla="*/ 5845 h 7759"/>
                <a:gd name="connsiteX0" fmla="*/ 0 w 9067"/>
                <a:gd name="connsiteY0" fmla="*/ 5480 h 7947"/>
                <a:gd name="connsiteX1" fmla="*/ 9067 w 9067"/>
                <a:gd name="connsiteY1" fmla="*/ 0 h 7947"/>
                <a:gd name="connsiteX2" fmla="*/ 5404 w 9067"/>
                <a:gd name="connsiteY2" fmla="*/ 7947 h 7947"/>
                <a:gd name="connsiteX3" fmla="*/ 0 w 9067"/>
                <a:gd name="connsiteY3" fmla="*/ 5480 h 7947"/>
                <a:gd name="connsiteX0" fmla="*/ 0 w 9703"/>
                <a:gd name="connsiteY0" fmla="*/ 0 h 12578"/>
                <a:gd name="connsiteX1" fmla="*/ 9703 w 9703"/>
                <a:gd name="connsiteY1" fmla="*/ 2578 h 12578"/>
                <a:gd name="connsiteX2" fmla="*/ 5663 w 9703"/>
                <a:gd name="connsiteY2" fmla="*/ 12578 h 12578"/>
                <a:gd name="connsiteX3" fmla="*/ 0 w 9703"/>
                <a:gd name="connsiteY3" fmla="*/ 0 h 12578"/>
                <a:gd name="connsiteX0" fmla="*/ 0 w 4368"/>
                <a:gd name="connsiteY0" fmla="*/ 0 h 12397"/>
                <a:gd name="connsiteX1" fmla="*/ 4368 w 4368"/>
                <a:gd name="connsiteY1" fmla="*/ 4447 h 12397"/>
                <a:gd name="connsiteX2" fmla="*/ 204 w 4368"/>
                <a:gd name="connsiteY2" fmla="*/ 12397 h 12397"/>
                <a:gd name="connsiteX3" fmla="*/ 0 w 4368"/>
                <a:gd name="connsiteY3" fmla="*/ 0 h 12397"/>
                <a:gd name="connsiteX0" fmla="*/ 0 w 9029"/>
                <a:gd name="connsiteY0" fmla="*/ 0 h 10000"/>
                <a:gd name="connsiteX1" fmla="*/ 9029 w 9029"/>
                <a:gd name="connsiteY1" fmla="*/ 526 h 10000"/>
                <a:gd name="connsiteX2" fmla="*/ 467 w 9029"/>
                <a:gd name="connsiteY2" fmla="*/ 10000 h 10000"/>
                <a:gd name="connsiteX3" fmla="*/ 0 w 9029"/>
                <a:gd name="connsiteY3" fmla="*/ 0 h 10000"/>
                <a:gd name="connsiteX0" fmla="*/ 0 w 11571"/>
                <a:gd name="connsiteY0" fmla="*/ 0 h 8527"/>
                <a:gd name="connsiteX1" fmla="*/ 10000 w 11571"/>
                <a:gd name="connsiteY1" fmla="*/ 526 h 8527"/>
                <a:gd name="connsiteX2" fmla="*/ 11571 w 11571"/>
                <a:gd name="connsiteY2" fmla="*/ 8527 h 8527"/>
                <a:gd name="connsiteX3" fmla="*/ 0 w 11571"/>
                <a:gd name="connsiteY3" fmla="*/ 0 h 8527"/>
                <a:gd name="connsiteX0" fmla="*/ 0 w 10000"/>
                <a:gd name="connsiteY0" fmla="*/ 0 h 10000"/>
                <a:gd name="connsiteX1" fmla="*/ 8642 w 10000"/>
                <a:gd name="connsiteY1" fmla="*/ 617 h 10000"/>
                <a:gd name="connsiteX2" fmla="*/ 10000 w 10000"/>
                <a:gd name="connsiteY2" fmla="*/ 10000 h 10000"/>
                <a:gd name="connsiteX3" fmla="*/ 0 w 10000"/>
                <a:gd name="connsiteY3" fmla="*/ 0 h 10000"/>
                <a:gd name="connsiteX0" fmla="*/ 0 w 10000"/>
                <a:gd name="connsiteY0" fmla="*/ 0 h 10000"/>
                <a:gd name="connsiteX1" fmla="*/ 8642 w 10000"/>
                <a:gd name="connsiteY1" fmla="*/ 617 h 10000"/>
                <a:gd name="connsiteX2" fmla="*/ 10000 w 10000"/>
                <a:gd name="connsiteY2" fmla="*/ 10000 h 10000"/>
                <a:gd name="connsiteX3" fmla="*/ 0 w 10000"/>
                <a:gd name="connsiteY3" fmla="*/ 0 h 10000"/>
                <a:gd name="connsiteX0" fmla="*/ 0 w 10258"/>
                <a:gd name="connsiteY0" fmla="*/ 0 h 10216"/>
                <a:gd name="connsiteX1" fmla="*/ 8900 w 10258"/>
                <a:gd name="connsiteY1" fmla="*/ 833 h 10216"/>
                <a:gd name="connsiteX2" fmla="*/ 10258 w 10258"/>
                <a:gd name="connsiteY2" fmla="*/ 10216 h 10216"/>
                <a:gd name="connsiteX3" fmla="*/ 0 w 10258"/>
                <a:gd name="connsiteY3" fmla="*/ 0 h 10216"/>
                <a:gd name="connsiteX0" fmla="*/ 0 w 9845"/>
                <a:gd name="connsiteY0" fmla="*/ 0 h 9892"/>
                <a:gd name="connsiteX1" fmla="*/ 8900 w 9845"/>
                <a:gd name="connsiteY1" fmla="*/ 833 h 9892"/>
                <a:gd name="connsiteX2" fmla="*/ 9845 w 9845"/>
                <a:gd name="connsiteY2" fmla="*/ 9892 h 9892"/>
                <a:gd name="connsiteX3" fmla="*/ 0 w 9845"/>
                <a:gd name="connsiteY3" fmla="*/ 0 h 9892"/>
                <a:gd name="connsiteX0" fmla="*/ 0 w 13079"/>
                <a:gd name="connsiteY0" fmla="*/ 0 h 10000"/>
                <a:gd name="connsiteX1" fmla="*/ 13079 w 13079"/>
                <a:gd name="connsiteY1" fmla="*/ 6926 h 10000"/>
                <a:gd name="connsiteX2" fmla="*/ 10000 w 13079"/>
                <a:gd name="connsiteY2" fmla="*/ 10000 h 10000"/>
                <a:gd name="connsiteX3" fmla="*/ 0 w 13079"/>
                <a:gd name="connsiteY3" fmla="*/ 0 h 10000"/>
                <a:gd name="connsiteX0" fmla="*/ 0 w 10247"/>
                <a:gd name="connsiteY0" fmla="*/ 0 h 10000"/>
                <a:gd name="connsiteX1" fmla="*/ 10247 w 10247"/>
                <a:gd name="connsiteY1" fmla="*/ 2724 h 10000"/>
                <a:gd name="connsiteX2" fmla="*/ 10000 w 10247"/>
                <a:gd name="connsiteY2" fmla="*/ 10000 h 10000"/>
                <a:gd name="connsiteX3" fmla="*/ 0 w 10247"/>
                <a:gd name="connsiteY3" fmla="*/ 0 h 10000"/>
                <a:gd name="connsiteX0" fmla="*/ 0 w 14758"/>
                <a:gd name="connsiteY0" fmla="*/ 0 h 10000"/>
                <a:gd name="connsiteX1" fmla="*/ 14758 w 14758"/>
                <a:gd name="connsiteY1" fmla="*/ 4170 h 10000"/>
                <a:gd name="connsiteX2" fmla="*/ 10000 w 14758"/>
                <a:gd name="connsiteY2" fmla="*/ 10000 h 10000"/>
                <a:gd name="connsiteX3" fmla="*/ 0 w 14758"/>
                <a:gd name="connsiteY3" fmla="*/ 0 h 10000"/>
                <a:gd name="connsiteX0" fmla="*/ 0 w 14758"/>
                <a:gd name="connsiteY0" fmla="*/ 0 h 10000"/>
                <a:gd name="connsiteX1" fmla="*/ 14758 w 14758"/>
                <a:gd name="connsiteY1" fmla="*/ 4170 h 10000"/>
                <a:gd name="connsiteX2" fmla="*/ 10000 w 14758"/>
                <a:gd name="connsiteY2" fmla="*/ 10000 h 10000"/>
                <a:gd name="connsiteX3" fmla="*/ 0 w 14758"/>
                <a:gd name="connsiteY3" fmla="*/ 0 h 10000"/>
                <a:gd name="connsiteX0" fmla="*/ 0 w 14758"/>
                <a:gd name="connsiteY0" fmla="*/ 0 h 10000"/>
                <a:gd name="connsiteX1" fmla="*/ 14758 w 14758"/>
                <a:gd name="connsiteY1" fmla="*/ 4170 h 10000"/>
                <a:gd name="connsiteX2" fmla="*/ 10000 w 14758"/>
                <a:gd name="connsiteY2" fmla="*/ 10000 h 10000"/>
                <a:gd name="connsiteX3" fmla="*/ 0 w 14758"/>
                <a:gd name="connsiteY3" fmla="*/ 0 h 10000"/>
                <a:gd name="connsiteX0" fmla="*/ 0 w 19793"/>
                <a:gd name="connsiteY0" fmla="*/ 2924 h 5830"/>
                <a:gd name="connsiteX1" fmla="*/ 19793 w 19793"/>
                <a:gd name="connsiteY1" fmla="*/ 0 h 5830"/>
                <a:gd name="connsiteX2" fmla="*/ 15035 w 19793"/>
                <a:gd name="connsiteY2" fmla="*/ 5830 h 5830"/>
                <a:gd name="connsiteX3" fmla="*/ 0 w 19793"/>
                <a:gd name="connsiteY3" fmla="*/ 2924 h 5830"/>
                <a:gd name="connsiteX0" fmla="*/ 0 w 10000"/>
                <a:gd name="connsiteY0" fmla="*/ 5015 h 9532"/>
                <a:gd name="connsiteX1" fmla="*/ 10000 w 10000"/>
                <a:gd name="connsiteY1" fmla="*/ 0 h 9532"/>
                <a:gd name="connsiteX2" fmla="*/ 5688 w 10000"/>
                <a:gd name="connsiteY2" fmla="*/ 9532 h 9532"/>
                <a:gd name="connsiteX3" fmla="*/ 0 w 10000"/>
                <a:gd name="connsiteY3" fmla="*/ 5015 h 9532"/>
                <a:gd name="connsiteX0" fmla="*/ 0 w 10053"/>
                <a:gd name="connsiteY0" fmla="*/ 5212 h 9951"/>
                <a:gd name="connsiteX1" fmla="*/ 10053 w 10053"/>
                <a:gd name="connsiteY1" fmla="*/ 0 h 9951"/>
                <a:gd name="connsiteX2" fmla="*/ 5688 w 10053"/>
                <a:gd name="connsiteY2" fmla="*/ 9951 h 9951"/>
                <a:gd name="connsiteX3" fmla="*/ 0 w 10053"/>
                <a:gd name="connsiteY3" fmla="*/ 5212 h 9951"/>
                <a:gd name="connsiteX0" fmla="*/ 1379 w 11379"/>
                <a:gd name="connsiteY0" fmla="*/ 5238 h 10194"/>
                <a:gd name="connsiteX1" fmla="*/ 11379 w 11379"/>
                <a:gd name="connsiteY1" fmla="*/ 0 h 10194"/>
                <a:gd name="connsiteX2" fmla="*/ 7037 w 11379"/>
                <a:gd name="connsiteY2" fmla="*/ 10000 h 10194"/>
                <a:gd name="connsiteX3" fmla="*/ 0 w 11379"/>
                <a:gd name="connsiteY3" fmla="*/ 9958 h 10194"/>
                <a:gd name="connsiteX4" fmla="*/ 1379 w 11379"/>
                <a:gd name="connsiteY4" fmla="*/ 5238 h 10194"/>
                <a:gd name="connsiteX0" fmla="*/ 1379 w 11379"/>
                <a:gd name="connsiteY0" fmla="*/ 5238 h 10000"/>
                <a:gd name="connsiteX1" fmla="*/ 11379 w 11379"/>
                <a:gd name="connsiteY1" fmla="*/ 0 h 10000"/>
                <a:gd name="connsiteX2" fmla="*/ 7037 w 11379"/>
                <a:gd name="connsiteY2" fmla="*/ 10000 h 10000"/>
                <a:gd name="connsiteX3" fmla="*/ 0 w 11379"/>
                <a:gd name="connsiteY3" fmla="*/ 9958 h 10000"/>
                <a:gd name="connsiteX4" fmla="*/ 1379 w 11379"/>
                <a:gd name="connsiteY4" fmla="*/ 5238 h 10000"/>
                <a:gd name="connsiteX0" fmla="*/ 1379 w 11379"/>
                <a:gd name="connsiteY0" fmla="*/ 5238 h 10000"/>
                <a:gd name="connsiteX1" fmla="*/ 11379 w 11379"/>
                <a:gd name="connsiteY1" fmla="*/ 0 h 10000"/>
                <a:gd name="connsiteX2" fmla="*/ 7037 w 11379"/>
                <a:gd name="connsiteY2" fmla="*/ 10000 h 10000"/>
                <a:gd name="connsiteX3" fmla="*/ 0 w 11379"/>
                <a:gd name="connsiteY3" fmla="*/ 9958 h 10000"/>
                <a:gd name="connsiteX4" fmla="*/ 1379 w 11379"/>
                <a:gd name="connsiteY4" fmla="*/ 5238 h 10000"/>
                <a:gd name="connsiteX0" fmla="*/ 0 w 13506"/>
                <a:gd name="connsiteY0" fmla="*/ 7014 h 10000"/>
                <a:gd name="connsiteX1" fmla="*/ 13506 w 13506"/>
                <a:gd name="connsiteY1" fmla="*/ 0 h 10000"/>
                <a:gd name="connsiteX2" fmla="*/ 9164 w 13506"/>
                <a:gd name="connsiteY2" fmla="*/ 10000 h 10000"/>
                <a:gd name="connsiteX3" fmla="*/ 2127 w 13506"/>
                <a:gd name="connsiteY3" fmla="*/ 9958 h 10000"/>
                <a:gd name="connsiteX4" fmla="*/ 0 w 13506"/>
                <a:gd name="connsiteY4" fmla="*/ 7014 h 10000"/>
                <a:gd name="connsiteX0" fmla="*/ 0 w 15404"/>
                <a:gd name="connsiteY0" fmla="*/ 4843 h 7829"/>
                <a:gd name="connsiteX1" fmla="*/ 15404 w 15404"/>
                <a:gd name="connsiteY1" fmla="*/ 0 h 7829"/>
                <a:gd name="connsiteX2" fmla="*/ 9164 w 15404"/>
                <a:gd name="connsiteY2" fmla="*/ 7829 h 7829"/>
                <a:gd name="connsiteX3" fmla="*/ 2127 w 15404"/>
                <a:gd name="connsiteY3" fmla="*/ 7787 h 7829"/>
                <a:gd name="connsiteX4" fmla="*/ 0 w 15404"/>
                <a:gd name="connsiteY4" fmla="*/ 4843 h 7829"/>
                <a:gd name="connsiteX0" fmla="*/ 1511 w 8619"/>
                <a:gd name="connsiteY0" fmla="*/ 0 h 13834"/>
                <a:gd name="connsiteX1" fmla="*/ 8619 w 8619"/>
                <a:gd name="connsiteY1" fmla="*/ 3834 h 13834"/>
                <a:gd name="connsiteX2" fmla="*/ 4568 w 8619"/>
                <a:gd name="connsiteY2" fmla="*/ 13834 h 13834"/>
                <a:gd name="connsiteX3" fmla="*/ 0 w 8619"/>
                <a:gd name="connsiteY3" fmla="*/ 13780 h 13834"/>
                <a:gd name="connsiteX4" fmla="*/ 1511 w 8619"/>
                <a:gd name="connsiteY4" fmla="*/ 0 h 13834"/>
                <a:gd name="connsiteX0" fmla="*/ 1753 w 10000"/>
                <a:gd name="connsiteY0" fmla="*/ 0 h 26217"/>
                <a:gd name="connsiteX1" fmla="*/ 10000 w 10000"/>
                <a:gd name="connsiteY1" fmla="*/ 2771 h 26217"/>
                <a:gd name="connsiteX2" fmla="*/ 4704 w 10000"/>
                <a:gd name="connsiteY2" fmla="*/ 26217 h 26217"/>
                <a:gd name="connsiteX3" fmla="*/ 0 w 10000"/>
                <a:gd name="connsiteY3" fmla="*/ 9961 h 26217"/>
                <a:gd name="connsiteX4" fmla="*/ 1753 w 10000"/>
                <a:gd name="connsiteY4" fmla="*/ 0 h 26217"/>
                <a:gd name="connsiteX0" fmla="*/ 0 w 8247"/>
                <a:gd name="connsiteY0" fmla="*/ 0 h 26269"/>
                <a:gd name="connsiteX1" fmla="*/ 8247 w 8247"/>
                <a:gd name="connsiteY1" fmla="*/ 2771 h 26269"/>
                <a:gd name="connsiteX2" fmla="*/ 2951 w 8247"/>
                <a:gd name="connsiteY2" fmla="*/ 26217 h 26269"/>
                <a:gd name="connsiteX3" fmla="*/ 987 w 8247"/>
                <a:gd name="connsiteY3" fmla="*/ 26269 h 26269"/>
                <a:gd name="connsiteX4" fmla="*/ 0 w 8247"/>
                <a:gd name="connsiteY4" fmla="*/ 0 h 26269"/>
                <a:gd name="connsiteX0" fmla="*/ 0 w 11372"/>
                <a:gd name="connsiteY0" fmla="*/ 0 h 10139"/>
                <a:gd name="connsiteX1" fmla="*/ 11372 w 11372"/>
                <a:gd name="connsiteY1" fmla="*/ 1194 h 10139"/>
                <a:gd name="connsiteX2" fmla="*/ 4950 w 11372"/>
                <a:gd name="connsiteY2" fmla="*/ 10119 h 10139"/>
                <a:gd name="connsiteX3" fmla="*/ 2569 w 11372"/>
                <a:gd name="connsiteY3" fmla="*/ 10139 h 10139"/>
                <a:gd name="connsiteX4" fmla="*/ 0 w 11372"/>
                <a:gd name="connsiteY4" fmla="*/ 0 h 10139"/>
                <a:gd name="connsiteX0" fmla="*/ 0 w 7640"/>
                <a:gd name="connsiteY0" fmla="*/ 0 h 10139"/>
                <a:gd name="connsiteX1" fmla="*/ 7640 w 7640"/>
                <a:gd name="connsiteY1" fmla="*/ 795 h 10139"/>
                <a:gd name="connsiteX2" fmla="*/ 4950 w 7640"/>
                <a:gd name="connsiteY2" fmla="*/ 10119 h 10139"/>
                <a:gd name="connsiteX3" fmla="*/ 2569 w 7640"/>
                <a:gd name="connsiteY3" fmla="*/ 10139 h 10139"/>
                <a:gd name="connsiteX4" fmla="*/ 0 w 7640"/>
                <a:gd name="connsiteY4" fmla="*/ 0 h 10139"/>
                <a:gd name="connsiteX0" fmla="*/ 0 w 15578"/>
                <a:gd name="connsiteY0" fmla="*/ 0 h 10000"/>
                <a:gd name="connsiteX1" fmla="*/ 15578 w 15578"/>
                <a:gd name="connsiteY1" fmla="*/ 1280 h 10000"/>
                <a:gd name="connsiteX2" fmla="*/ 6479 w 15578"/>
                <a:gd name="connsiteY2" fmla="*/ 9980 h 10000"/>
                <a:gd name="connsiteX3" fmla="*/ 3363 w 15578"/>
                <a:gd name="connsiteY3" fmla="*/ 10000 h 10000"/>
                <a:gd name="connsiteX4" fmla="*/ 0 w 15578"/>
                <a:gd name="connsiteY4" fmla="*/ 0 h 10000"/>
                <a:gd name="connsiteX0" fmla="*/ 292 w 12215"/>
                <a:gd name="connsiteY0" fmla="*/ 0 h 9692"/>
                <a:gd name="connsiteX1" fmla="*/ 12215 w 12215"/>
                <a:gd name="connsiteY1" fmla="*/ 972 h 9692"/>
                <a:gd name="connsiteX2" fmla="*/ 3116 w 12215"/>
                <a:gd name="connsiteY2" fmla="*/ 9672 h 9692"/>
                <a:gd name="connsiteX3" fmla="*/ 0 w 12215"/>
                <a:gd name="connsiteY3" fmla="*/ 9692 h 9692"/>
                <a:gd name="connsiteX4" fmla="*/ 292 w 12215"/>
                <a:gd name="connsiteY4" fmla="*/ 0 h 9692"/>
                <a:gd name="connsiteX0" fmla="*/ 239 w 13508"/>
                <a:gd name="connsiteY0" fmla="*/ 0 h 10000"/>
                <a:gd name="connsiteX1" fmla="*/ 13508 w 13508"/>
                <a:gd name="connsiteY1" fmla="*/ 1374 h 10000"/>
                <a:gd name="connsiteX2" fmla="*/ 2551 w 13508"/>
                <a:gd name="connsiteY2" fmla="*/ 9979 h 10000"/>
                <a:gd name="connsiteX3" fmla="*/ 0 w 13508"/>
                <a:gd name="connsiteY3" fmla="*/ 10000 h 10000"/>
                <a:gd name="connsiteX4" fmla="*/ 239 w 13508"/>
                <a:gd name="connsiteY4" fmla="*/ 0 h 10000"/>
                <a:gd name="connsiteX0" fmla="*/ 239 w 13508"/>
                <a:gd name="connsiteY0" fmla="*/ 0 h 10000"/>
                <a:gd name="connsiteX1" fmla="*/ 13508 w 13508"/>
                <a:gd name="connsiteY1" fmla="*/ 1374 h 10000"/>
                <a:gd name="connsiteX2" fmla="*/ 6782 w 13508"/>
                <a:gd name="connsiteY2" fmla="*/ 9997 h 10000"/>
                <a:gd name="connsiteX3" fmla="*/ 0 w 13508"/>
                <a:gd name="connsiteY3" fmla="*/ 10000 h 10000"/>
                <a:gd name="connsiteX4" fmla="*/ 239 w 13508"/>
                <a:gd name="connsiteY4" fmla="*/ 0 h 10000"/>
                <a:gd name="connsiteX0" fmla="*/ 2 w 13271"/>
                <a:gd name="connsiteY0" fmla="*/ 0 h 10018"/>
                <a:gd name="connsiteX1" fmla="*/ 13271 w 13271"/>
                <a:gd name="connsiteY1" fmla="*/ 1374 h 10018"/>
                <a:gd name="connsiteX2" fmla="*/ 6545 w 13271"/>
                <a:gd name="connsiteY2" fmla="*/ 9997 h 10018"/>
                <a:gd name="connsiteX3" fmla="*/ 3529 w 13271"/>
                <a:gd name="connsiteY3" fmla="*/ 10018 h 10018"/>
                <a:gd name="connsiteX4" fmla="*/ 2 w 13271"/>
                <a:gd name="connsiteY4" fmla="*/ 0 h 10018"/>
                <a:gd name="connsiteX0" fmla="*/ 2 w 13271"/>
                <a:gd name="connsiteY0" fmla="*/ 0 h 10018"/>
                <a:gd name="connsiteX1" fmla="*/ 13271 w 13271"/>
                <a:gd name="connsiteY1" fmla="*/ 1374 h 10018"/>
                <a:gd name="connsiteX2" fmla="*/ 6545 w 13271"/>
                <a:gd name="connsiteY2" fmla="*/ 9997 h 10018"/>
                <a:gd name="connsiteX3" fmla="*/ 3529 w 13271"/>
                <a:gd name="connsiteY3" fmla="*/ 10018 h 10018"/>
                <a:gd name="connsiteX4" fmla="*/ 2 w 13271"/>
                <a:gd name="connsiteY4" fmla="*/ 0 h 10018"/>
                <a:gd name="connsiteX0" fmla="*/ 0 w 13269"/>
                <a:gd name="connsiteY0" fmla="*/ 0 h 10018"/>
                <a:gd name="connsiteX1" fmla="*/ 13269 w 13269"/>
                <a:gd name="connsiteY1" fmla="*/ 1374 h 10018"/>
                <a:gd name="connsiteX2" fmla="*/ 6543 w 13269"/>
                <a:gd name="connsiteY2" fmla="*/ 9997 h 10018"/>
                <a:gd name="connsiteX3" fmla="*/ 3527 w 13269"/>
                <a:gd name="connsiteY3" fmla="*/ 10018 h 10018"/>
                <a:gd name="connsiteX4" fmla="*/ 0 w 13269"/>
                <a:gd name="connsiteY4" fmla="*/ 0 h 10018"/>
                <a:gd name="connsiteX0" fmla="*/ 3180 w 9742"/>
                <a:gd name="connsiteY0" fmla="*/ 0 h 9312"/>
                <a:gd name="connsiteX1" fmla="*/ 9742 w 9742"/>
                <a:gd name="connsiteY1" fmla="*/ 668 h 9312"/>
                <a:gd name="connsiteX2" fmla="*/ 3016 w 9742"/>
                <a:gd name="connsiteY2" fmla="*/ 9291 h 9312"/>
                <a:gd name="connsiteX3" fmla="*/ 0 w 9742"/>
                <a:gd name="connsiteY3" fmla="*/ 9312 h 9312"/>
                <a:gd name="connsiteX4" fmla="*/ 3180 w 9742"/>
                <a:gd name="connsiteY4" fmla="*/ 0 h 9312"/>
                <a:gd name="connsiteX0" fmla="*/ 3264 w 6399"/>
                <a:gd name="connsiteY0" fmla="*/ 0 h 10000"/>
                <a:gd name="connsiteX1" fmla="*/ 6399 w 6399"/>
                <a:gd name="connsiteY1" fmla="*/ 3749 h 10000"/>
                <a:gd name="connsiteX2" fmla="*/ 3096 w 6399"/>
                <a:gd name="connsiteY2" fmla="*/ 9977 h 10000"/>
                <a:gd name="connsiteX3" fmla="*/ 0 w 6399"/>
                <a:gd name="connsiteY3" fmla="*/ 10000 h 10000"/>
                <a:gd name="connsiteX4" fmla="*/ 3264 w 6399"/>
                <a:gd name="connsiteY4" fmla="*/ 0 h 10000"/>
                <a:gd name="connsiteX0" fmla="*/ 0 w 11686"/>
                <a:gd name="connsiteY0" fmla="*/ 0 h 7366"/>
                <a:gd name="connsiteX1" fmla="*/ 11686 w 11686"/>
                <a:gd name="connsiteY1" fmla="*/ 1115 h 7366"/>
                <a:gd name="connsiteX2" fmla="*/ 6524 w 11686"/>
                <a:gd name="connsiteY2" fmla="*/ 7343 h 7366"/>
                <a:gd name="connsiteX3" fmla="*/ 1686 w 11686"/>
                <a:gd name="connsiteY3" fmla="*/ 7366 h 7366"/>
                <a:gd name="connsiteX4" fmla="*/ 0 w 11686"/>
                <a:gd name="connsiteY4" fmla="*/ 0 h 7366"/>
                <a:gd name="connsiteX0" fmla="*/ 0 w 8867"/>
                <a:gd name="connsiteY0" fmla="*/ 0 h 10000"/>
                <a:gd name="connsiteX1" fmla="*/ 8867 w 8867"/>
                <a:gd name="connsiteY1" fmla="*/ 1334 h 10000"/>
                <a:gd name="connsiteX2" fmla="*/ 5583 w 8867"/>
                <a:gd name="connsiteY2" fmla="*/ 9969 h 10000"/>
                <a:gd name="connsiteX3" fmla="*/ 1443 w 8867"/>
                <a:gd name="connsiteY3" fmla="*/ 10000 h 10000"/>
                <a:gd name="connsiteX4" fmla="*/ 0 w 8867"/>
                <a:gd name="connsiteY4" fmla="*/ 0 h 10000"/>
                <a:gd name="connsiteX0" fmla="*/ 0 w 10000"/>
                <a:gd name="connsiteY0" fmla="*/ 0 h 9974"/>
                <a:gd name="connsiteX1" fmla="*/ 10000 w 10000"/>
                <a:gd name="connsiteY1" fmla="*/ 1334 h 9974"/>
                <a:gd name="connsiteX2" fmla="*/ 6296 w 10000"/>
                <a:gd name="connsiteY2" fmla="*/ 9969 h 9974"/>
                <a:gd name="connsiteX3" fmla="*/ 2106 w 10000"/>
                <a:gd name="connsiteY3" fmla="*/ 9974 h 9974"/>
                <a:gd name="connsiteX4" fmla="*/ 0 w 10000"/>
                <a:gd name="connsiteY4" fmla="*/ 0 h 9974"/>
                <a:gd name="connsiteX0" fmla="*/ 0 w 10000"/>
                <a:gd name="connsiteY0" fmla="*/ 0 h 10000"/>
                <a:gd name="connsiteX1" fmla="*/ 10000 w 10000"/>
                <a:gd name="connsiteY1" fmla="*/ 1337 h 10000"/>
                <a:gd name="connsiteX2" fmla="*/ 7215 w 10000"/>
                <a:gd name="connsiteY2" fmla="*/ 9969 h 10000"/>
                <a:gd name="connsiteX3" fmla="*/ 2106 w 10000"/>
                <a:gd name="connsiteY3" fmla="*/ 10000 h 10000"/>
                <a:gd name="connsiteX4" fmla="*/ 0 w 10000"/>
                <a:gd name="connsiteY4" fmla="*/ 0 h 10000"/>
                <a:gd name="connsiteX0" fmla="*/ 0 w 10839"/>
                <a:gd name="connsiteY0" fmla="*/ 0 h 10000"/>
                <a:gd name="connsiteX1" fmla="*/ 10839 w 10839"/>
                <a:gd name="connsiteY1" fmla="*/ 1440 h 10000"/>
                <a:gd name="connsiteX2" fmla="*/ 7215 w 10839"/>
                <a:gd name="connsiteY2" fmla="*/ 9969 h 10000"/>
                <a:gd name="connsiteX3" fmla="*/ 2106 w 10839"/>
                <a:gd name="connsiteY3" fmla="*/ 10000 h 10000"/>
                <a:gd name="connsiteX4" fmla="*/ 0 w 10839"/>
                <a:gd name="connsiteY4" fmla="*/ 0 h 10000"/>
                <a:gd name="connsiteX0" fmla="*/ 0 w 17548"/>
                <a:gd name="connsiteY0" fmla="*/ 0 h 10877"/>
                <a:gd name="connsiteX1" fmla="*/ 17548 w 17548"/>
                <a:gd name="connsiteY1" fmla="*/ 2317 h 10877"/>
                <a:gd name="connsiteX2" fmla="*/ 13924 w 17548"/>
                <a:gd name="connsiteY2" fmla="*/ 10846 h 10877"/>
                <a:gd name="connsiteX3" fmla="*/ 8815 w 17548"/>
                <a:gd name="connsiteY3" fmla="*/ 10877 h 10877"/>
                <a:gd name="connsiteX4" fmla="*/ 0 w 17548"/>
                <a:gd name="connsiteY4" fmla="*/ 0 h 10877"/>
                <a:gd name="connsiteX0" fmla="*/ 0 w 17548"/>
                <a:gd name="connsiteY0" fmla="*/ 0 h 10846"/>
                <a:gd name="connsiteX1" fmla="*/ 17548 w 17548"/>
                <a:gd name="connsiteY1" fmla="*/ 2317 h 10846"/>
                <a:gd name="connsiteX2" fmla="*/ 13924 w 17548"/>
                <a:gd name="connsiteY2" fmla="*/ 10846 h 10846"/>
                <a:gd name="connsiteX3" fmla="*/ 9015 w 17548"/>
                <a:gd name="connsiteY3" fmla="*/ 8659 h 10846"/>
                <a:gd name="connsiteX4" fmla="*/ 0 w 17548"/>
                <a:gd name="connsiteY4" fmla="*/ 0 h 10846"/>
                <a:gd name="connsiteX0" fmla="*/ 0 w 20793"/>
                <a:gd name="connsiteY0" fmla="*/ 0 h 8659"/>
                <a:gd name="connsiteX1" fmla="*/ 17548 w 20793"/>
                <a:gd name="connsiteY1" fmla="*/ 2317 h 8659"/>
                <a:gd name="connsiteX2" fmla="*/ 20793 w 20793"/>
                <a:gd name="connsiteY2" fmla="*/ 4217 h 8659"/>
                <a:gd name="connsiteX3" fmla="*/ 9015 w 20793"/>
                <a:gd name="connsiteY3" fmla="*/ 8659 h 8659"/>
                <a:gd name="connsiteX4" fmla="*/ 0 w 20793"/>
                <a:gd name="connsiteY4" fmla="*/ 0 h 8659"/>
                <a:gd name="connsiteX0" fmla="*/ 0 w 10686"/>
                <a:gd name="connsiteY0" fmla="*/ 0 h 10000"/>
                <a:gd name="connsiteX1" fmla="*/ 10686 w 10686"/>
                <a:gd name="connsiteY1" fmla="*/ 3480 h 10000"/>
                <a:gd name="connsiteX2" fmla="*/ 10000 w 10686"/>
                <a:gd name="connsiteY2" fmla="*/ 4870 h 10000"/>
                <a:gd name="connsiteX3" fmla="*/ 4336 w 10686"/>
                <a:gd name="connsiteY3" fmla="*/ 10000 h 10000"/>
                <a:gd name="connsiteX4" fmla="*/ 0 w 10686"/>
                <a:gd name="connsiteY4" fmla="*/ 0 h 10000"/>
                <a:gd name="connsiteX0" fmla="*/ 0 w 10686"/>
                <a:gd name="connsiteY0" fmla="*/ 0 h 10000"/>
                <a:gd name="connsiteX1" fmla="*/ 10686 w 10686"/>
                <a:gd name="connsiteY1" fmla="*/ 3480 h 10000"/>
                <a:gd name="connsiteX2" fmla="*/ 4336 w 10686"/>
                <a:gd name="connsiteY2" fmla="*/ 10000 h 10000"/>
                <a:gd name="connsiteX3" fmla="*/ 0 w 10686"/>
                <a:gd name="connsiteY3" fmla="*/ 0 h 10000"/>
                <a:gd name="connsiteX0" fmla="*/ 0 w 10686"/>
                <a:gd name="connsiteY0" fmla="*/ 0 h 6485"/>
                <a:gd name="connsiteX1" fmla="*/ 10686 w 10686"/>
                <a:gd name="connsiteY1" fmla="*/ 3480 h 6485"/>
                <a:gd name="connsiteX2" fmla="*/ 5988 w 10686"/>
                <a:gd name="connsiteY2" fmla="*/ 6485 h 6485"/>
                <a:gd name="connsiteX3" fmla="*/ 0 w 10686"/>
                <a:gd name="connsiteY3" fmla="*/ 0 h 6485"/>
                <a:gd name="connsiteX0" fmla="*/ 0 w 8113"/>
                <a:gd name="connsiteY0" fmla="*/ 0 h 9035"/>
                <a:gd name="connsiteX1" fmla="*/ 8113 w 8113"/>
                <a:gd name="connsiteY1" fmla="*/ 4401 h 9035"/>
                <a:gd name="connsiteX2" fmla="*/ 3717 w 8113"/>
                <a:gd name="connsiteY2" fmla="*/ 9035 h 9035"/>
                <a:gd name="connsiteX3" fmla="*/ 0 w 8113"/>
                <a:gd name="connsiteY3" fmla="*/ 0 h 9035"/>
                <a:gd name="connsiteX0" fmla="*/ 0 w 10000"/>
                <a:gd name="connsiteY0" fmla="*/ 0 h 14220"/>
                <a:gd name="connsiteX1" fmla="*/ 10000 w 10000"/>
                <a:gd name="connsiteY1" fmla="*/ 4871 h 14220"/>
                <a:gd name="connsiteX2" fmla="*/ 3829 w 10000"/>
                <a:gd name="connsiteY2" fmla="*/ 14220 h 14220"/>
                <a:gd name="connsiteX3" fmla="*/ 0 w 10000"/>
                <a:gd name="connsiteY3" fmla="*/ 0 h 14220"/>
                <a:gd name="connsiteX0" fmla="*/ 0 w 8228"/>
                <a:gd name="connsiteY0" fmla="*/ 0 h 12949"/>
                <a:gd name="connsiteX1" fmla="*/ 8228 w 8228"/>
                <a:gd name="connsiteY1" fmla="*/ 3600 h 12949"/>
                <a:gd name="connsiteX2" fmla="*/ 2057 w 8228"/>
                <a:gd name="connsiteY2" fmla="*/ 12949 h 12949"/>
                <a:gd name="connsiteX3" fmla="*/ 0 w 8228"/>
                <a:gd name="connsiteY3" fmla="*/ 0 h 12949"/>
                <a:gd name="connsiteX0" fmla="*/ 0 w 11966"/>
                <a:gd name="connsiteY0" fmla="*/ 0 h 10942"/>
                <a:gd name="connsiteX1" fmla="*/ 11966 w 11966"/>
                <a:gd name="connsiteY1" fmla="*/ 3722 h 10942"/>
                <a:gd name="connsiteX2" fmla="*/ 4466 w 11966"/>
                <a:gd name="connsiteY2" fmla="*/ 10942 h 10942"/>
                <a:gd name="connsiteX3" fmla="*/ 0 w 11966"/>
                <a:gd name="connsiteY3" fmla="*/ 0 h 10942"/>
                <a:gd name="connsiteX0" fmla="*/ 0 w 8962"/>
                <a:gd name="connsiteY0" fmla="*/ 0 h 10942"/>
                <a:gd name="connsiteX1" fmla="*/ 8962 w 8962"/>
                <a:gd name="connsiteY1" fmla="*/ 2761 h 10942"/>
                <a:gd name="connsiteX2" fmla="*/ 4466 w 8962"/>
                <a:gd name="connsiteY2" fmla="*/ 10942 h 10942"/>
                <a:gd name="connsiteX3" fmla="*/ 0 w 8962"/>
                <a:gd name="connsiteY3" fmla="*/ 0 h 10942"/>
                <a:gd name="connsiteX0" fmla="*/ 0 w 15352"/>
                <a:gd name="connsiteY0" fmla="*/ 0 h 10000"/>
                <a:gd name="connsiteX1" fmla="*/ 15352 w 15352"/>
                <a:gd name="connsiteY1" fmla="*/ 3963 h 10000"/>
                <a:gd name="connsiteX2" fmla="*/ 4983 w 15352"/>
                <a:gd name="connsiteY2" fmla="*/ 10000 h 10000"/>
                <a:gd name="connsiteX3" fmla="*/ 0 w 15352"/>
                <a:gd name="connsiteY3" fmla="*/ 0 h 10000"/>
                <a:gd name="connsiteX0" fmla="*/ 0 w 13352"/>
                <a:gd name="connsiteY0" fmla="*/ 0 h 9473"/>
                <a:gd name="connsiteX1" fmla="*/ 13352 w 13352"/>
                <a:gd name="connsiteY1" fmla="*/ 3436 h 9473"/>
                <a:gd name="connsiteX2" fmla="*/ 2983 w 13352"/>
                <a:gd name="connsiteY2" fmla="*/ 9473 h 9473"/>
                <a:gd name="connsiteX3" fmla="*/ 0 w 13352"/>
                <a:gd name="connsiteY3" fmla="*/ 0 h 9473"/>
                <a:gd name="connsiteX0" fmla="*/ 0 w 10044"/>
                <a:gd name="connsiteY0" fmla="*/ 0 h 10000"/>
                <a:gd name="connsiteX1" fmla="*/ 10044 w 10044"/>
                <a:gd name="connsiteY1" fmla="*/ 3627 h 10000"/>
                <a:gd name="connsiteX2" fmla="*/ 2234 w 10044"/>
                <a:gd name="connsiteY2" fmla="*/ 10000 h 10000"/>
                <a:gd name="connsiteX3" fmla="*/ 0 w 10044"/>
                <a:gd name="connsiteY3" fmla="*/ 0 h 10000"/>
              </a:gdLst>
              <a:ahLst/>
              <a:cxnLst>
                <a:cxn ang="0">
                  <a:pos x="connsiteX0" y="connsiteY0"/>
                </a:cxn>
                <a:cxn ang="0">
                  <a:pos x="connsiteX1" y="connsiteY1"/>
                </a:cxn>
                <a:cxn ang="0">
                  <a:pos x="connsiteX2" y="connsiteY2"/>
                </a:cxn>
                <a:cxn ang="0">
                  <a:pos x="connsiteX3" y="connsiteY3"/>
                </a:cxn>
              </a:cxnLst>
              <a:rect l="l" t="t" r="r" b="b"/>
              <a:pathLst>
                <a:path w="10044" h="10000">
                  <a:moveTo>
                    <a:pt x="0" y="0"/>
                  </a:moveTo>
                  <a:lnTo>
                    <a:pt x="10044" y="3627"/>
                  </a:lnTo>
                  <a:lnTo>
                    <a:pt x="2234" y="10000"/>
                  </a:lnTo>
                  <a:lnTo>
                    <a:pt x="0" y="0"/>
                  </a:lnTo>
                  <a:close/>
                </a:path>
              </a:pathLst>
            </a:custGeom>
            <a:gradFill flip="none" rotWithShape="1">
              <a:gsLst>
                <a:gs pos="0">
                  <a:schemeClr val="accent2">
                    <a:lumMod val="60000"/>
                    <a:lumOff val="40000"/>
                  </a:schemeClr>
                </a:gs>
                <a:gs pos="31000">
                  <a:schemeClr val="accent2">
                    <a:lumMod val="60000"/>
                    <a:lumOff val="40000"/>
                  </a:schemeClr>
                </a:gs>
                <a:gs pos="100000">
                  <a:schemeClr val="accent2">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16" name="Flowchart: Merge 5"/>
            <p:cNvSpPr/>
            <p:nvPr userDrawn="1"/>
          </p:nvSpPr>
          <p:spPr>
            <a:xfrm>
              <a:off x="5385642" y="-4456"/>
              <a:ext cx="3758074" cy="3468049"/>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4153"/>
                <a:gd name="connsiteY0" fmla="*/ 5845 h 14087"/>
                <a:gd name="connsiteX1" fmla="*/ 14153 w 14153"/>
                <a:gd name="connsiteY1" fmla="*/ 0 h 14087"/>
                <a:gd name="connsiteX2" fmla="*/ 6504 w 14153"/>
                <a:gd name="connsiteY2" fmla="*/ 14087 h 14087"/>
                <a:gd name="connsiteX3" fmla="*/ 0 w 14153"/>
                <a:gd name="connsiteY3" fmla="*/ 5845 h 14087"/>
                <a:gd name="connsiteX0" fmla="*/ 0 w 14153"/>
                <a:gd name="connsiteY0" fmla="*/ 5845 h 10237"/>
                <a:gd name="connsiteX1" fmla="*/ 14153 w 14153"/>
                <a:gd name="connsiteY1" fmla="*/ 0 h 10237"/>
                <a:gd name="connsiteX2" fmla="*/ 4802 w 14153"/>
                <a:gd name="connsiteY2" fmla="*/ 10237 h 10237"/>
                <a:gd name="connsiteX3" fmla="*/ 0 w 14153"/>
                <a:gd name="connsiteY3" fmla="*/ 5845 h 10237"/>
                <a:gd name="connsiteX0" fmla="*/ 0 w 14153"/>
                <a:gd name="connsiteY0" fmla="*/ 5845 h 7759"/>
                <a:gd name="connsiteX1" fmla="*/ 14153 w 14153"/>
                <a:gd name="connsiteY1" fmla="*/ 0 h 7759"/>
                <a:gd name="connsiteX2" fmla="*/ 7648 w 14153"/>
                <a:gd name="connsiteY2" fmla="*/ 7759 h 7759"/>
                <a:gd name="connsiteX3" fmla="*/ 0 w 14153"/>
                <a:gd name="connsiteY3" fmla="*/ 5845 h 7759"/>
                <a:gd name="connsiteX0" fmla="*/ 0 w 9067"/>
                <a:gd name="connsiteY0" fmla="*/ 5480 h 7947"/>
                <a:gd name="connsiteX1" fmla="*/ 9067 w 9067"/>
                <a:gd name="connsiteY1" fmla="*/ 0 h 7947"/>
                <a:gd name="connsiteX2" fmla="*/ 5404 w 9067"/>
                <a:gd name="connsiteY2" fmla="*/ 7947 h 7947"/>
                <a:gd name="connsiteX3" fmla="*/ 0 w 9067"/>
                <a:gd name="connsiteY3" fmla="*/ 5480 h 7947"/>
                <a:gd name="connsiteX0" fmla="*/ 0 w 9703"/>
                <a:gd name="connsiteY0" fmla="*/ 0 h 12578"/>
                <a:gd name="connsiteX1" fmla="*/ 9703 w 9703"/>
                <a:gd name="connsiteY1" fmla="*/ 2578 h 12578"/>
                <a:gd name="connsiteX2" fmla="*/ 5663 w 9703"/>
                <a:gd name="connsiteY2" fmla="*/ 12578 h 12578"/>
                <a:gd name="connsiteX3" fmla="*/ 0 w 9703"/>
                <a:gd name="connsiteY3" fmla="*/ 0 h 12578"/>
                <a:gd name="connsiteX0" fmla="*/ 0 w 5836"/>
                <a:gd name="connsiteY0" fmla="*/ 0 h 10000"/>
                <a:gd name="connsiteX1" fmla="*/ 5240 w 5836"/>
                <a:gd name="connsiteY1" fmla="*/ 24 h 10000"/>
                <a:gd name="connsiteX2" fmla="*/ 5836 w 5836"/>
                <a:gd name="connsiteY2" fmla="*/ 10000 h 10000"/>
                <a:gd name="connsiteX3" fmla="*/ 0 w 5836"/>
                <a:gd name="connsiteY3" fmla="*/ 0 h 10000"/>
                <a:gd name="connsiteX0" fmla="*/ 0 w 9005"/>
                <a:gd name="connsiteY0" fmla="*/ 0 h 8459"/>
                <a:gd name="connsiteX1" fmla="*/ 8979 w 9005"/>
                <a:gd name="connsiteY1" fmla="*/ 24 h 8459"/>
                <a:gd name="connsiteX2" fmla="*/ 6649 w 9005"/>
                <a:gd name="connsiteY2" fmla="*/ 8459 h 8459"/>
                <a:gd name="connsiteX3" fmla="*/ 0 w 9005"/>
                <a:gd name="connsiteY3" fmla="*/ 0 h 8459"/>
                <a:gd name="connsiteX0" fmla="*/ 0 w 10025"/>
                <a:gd name="connsiteY0" fmla="*/ 0 h 10000"/>
                <a:gd name="connsiteX1" fmla="*/ 9971 w 10025"/>
                <a:gd name="connsiteY1" fmla="*/ 28 h 10000"/>
                <a:gd name="connsiteX2" fmla="*/ 7384 w 10025"/>
                <a:gd name="connsiteY2" fmla="*/ 10000 h 10000"/>
                <a:gd name="connsiteX3" fmla="*/ 0 w 10025"/>
                <a:gd name="connsiteY3" fmla="*/ 0 h 10000"/>
                <a:gd name="connsiteX0" fmla="*/ 0 w 9971"/>
                <a:gd name="connsiteY0" fmla="*/ 0 h 10000"/>
                <a:gd name="connsiteX1" fmla="*/ 9971 w 9971"/>
                <a:gd name="connsiteY1" fmla="*/ 28 h 10000"/>
                <a:gd name="connsiteX2" fmla="*/ 7384 w 9971"/>
                <a:gd name="connsiteY2" fmla="*/ 10000 h 10000"/>
                <a:gd name="connsiteX3" fmla="*/ 0 w 9971"/>
                <a:gd name="connsiteY3" fmla="*/ 0 h 10000"/>
                <a:gd name="connsiteX0" fmla="*/ 0 w 13598"/>
                <a:gd name="connsiteY0" fmla="*/ 0 h 10000"/>
                <a:gd name="connsiteX1" fmla="*/ 13598 w 13598"/>
                <a:gd name="connsiteY1" fmla="*/ 3300 h 10000"/>
                <a:gd name="connsiteX2" fmla="*/ 7405 w 13598"/>
                <a:gd name="connsiteY2" fmla="*/ 10000 h 10000"/>
                <a:gd name="connsiteX3" fmla="*/ 0 w 13598"/>
                <a:gd name="connsiteY3" fmla="*/ 0 h 10000"/>
                <a:gd name="connsiteX0" fmla="*/ 0 w 13598"/>
                <a:gd name="connsiteY0" fmla="*/ 0 h 10034"/>
                <a:gd name="connsiteX1" fmla="*/ 13598 w 13598"/>
                <a:gd name="connsiteY1" fmla="*/ 3300 h 10034"/>
                <a:gd name="connsiteX2" fmla="*/ 7360 w 13598"/>
                <a:gd name="connsiteY2" fmla="*/ 10034 h 10034"/>
                <a:gd name="connsiteX3" fmla="*/ 0 w 13598"/>
                <a:gd name="connsiteY3" fmla="*/ 0 h 10034"/>
                <a:gd name="connsiteX0" fmla="*/ 0 w 13283"/>
                <a:gd name="connsiteY0" fmla="*/ 0 h 10034"/>
                <a:gd name="connsiteX1" fmla="*/ 13283 w 13283"/>
                <a:gd name="connsiteY1" fmla="*/ 2862 h 10034"/>
                <a:gd name="connsiteX2" fmla="*/ 7360 w 13283"/>
                <a:gd name="connsiteY2" fmla="*/ 10034 h 10034"/>
                <a:gd name="connsiteX3" fmla="*/ 0 w 13283"/>
                <a:gd name="connsiteY3" fmla="*/ 0 h 10034"/>
                <a:gd name="connsiteX0" fmla="*/ 0 w 13283"/>
                <a:gd name="connsiteY0" fmla="*/ 0 h 10945"/>
                <a:gd name="connsiteX1" fmla="*/ 13283 w 13283"/>
                <a:gd name="connsiteY1" fmla="*/ 2862 h 10945"/>
                <a:gd name="connsiteX2" fmla="*/ 7630 w 13283"/>
                <a:gd name="connsiteY2" fmla="*/ 10945 h 10945"/>
                <a:gd name="connsiteX3" fmla="*/ 0 w 13283"/>
                <a:gd name="connsiteY3" fmla="*/ 0 h 10945"/>
                <a:gd name="connsiteX0" fmla="*/ 0 w 14047"/>
                <a:gd name="connsiteY0" fmla="*/ 0 h 10945"/>
                <a:gd name="connsiteX1" fmla="*/ 14047 w 14047"/>
                <a:gd name="connsiteY1" fmla="*/ 2525 h 10945"/>
                <a:gd name="connsiteX2" fmla="*/ 7630 w 14047"/>
                <a:gd name="connsiteY2" fmla="*/ 10945 h 10945"/>
                <a:gd name="connsiteX3" fmla="*/ 0 w 14047"/>
                <a:gd name="connsiteY3" fmla="*/ 0 h 10945"/>
                <a:gd name="connsiteX0" fmla="*/ 0 w 14047"/>
                <a:gd name="connsiteY0" fmla="*/ 0 h 12665"/>
                <a:gd name="connsiteX1" fmla="*/ 14047 w 14047"/>
                <a:gd name="connsiteY1" fmla="*/ 2525 h 12665"/>
                <a:gd name="connsiteX2" fmla="*/ 9519 w 14047"/>
                <a:gd name="connsiteY2" fmla="*/ 12665 h 12665"/>
                <a:gd name="connsiteX3" fmla="*/ 0 w 14047"/>
                <a:gd name="connsiteY3" fmla="*/ 0 h 12665"/>
                <a:gd name="connsiteX0" fmla="*/ 0 w 21692"/>
                <a:gd name="connsiteY0" fmla="*/ 0 h 12631"/>
                <a:gd name="connsiteX1" fmla="*/ 21692 w 21692"/>
                <a:gd name="connsiteY1" fmla="*/ 2491 h 12631"/>
                <a:gd name="connsiteX2" fmla="*/ 17164 w 21692"/>
                <a:gd name="connsiteY2" fmla="*/ 12631 h 12631"/>
                <a:gd name="connsiteX3" fmla="*/ 0 w 21692"/>
                <a:gd name="connsiteY3" fmla="*/ 0 h 12631"/>
                <a:gd name="connsiteX0" fmla="*/ 0 w 21692"/>
                <a:gd name="connsiteY0" fmla="*/ 0 h 15093"/>
                <a:gd name="connsiteX1" fmla="*/ 21692 w 21692"/>
                <a:gd name="connsiteY1" fmla="*/ 2491 h 15093"/>
                <a:gd name="connsiteX2" fmla="*/ 16175 w 21692"/>
                <a:gd name="connsiteY2" fmla="*/ 15093 h 15093"/>
                <a:gd name="connsiteX3" fmla="*/ 0 w 21692"/>
                <a:gd name="connsiteY3" fmla="*/ 0 h 15093"/>
                <a:gd name="connsiteX0" fmla="*/ 0 w 20703"/>
                <a:gd name="connsiteY0" fmla="*/ 0 h 15093"/>
                <a:gd name="connsiteX1" fmla="*/ 20703 w 20703"/>
                <a:gd name="connsiteY1" fmla="*/ 4784 h 15093"/>
                <a:gd name="connsiteX2" fmla="*/ 16175 w 20703"/>
                <a:gd name="connsiteY2" fmla="*/ 15093 h 15093"/>
                <a:gd name="connsiteX3" fmla="*/ 0 w 20703"/>
                <a:gd name="connsiteY3" fmla="*/ 0 h 15093"/>
                <a:gd name="connsiteX0" fmla="*/ 0 w 20703"/>
                <a:gd name="connsiteY0" fmla="*/ 3548 h 18641"/>
                <a:gd name="connsiteX1" fmla="*/ 8241 w 20703"/>
                <a:gd name="connsiteY1" fmla="*/ 36 h 18641"/>
                <a:gd name="connsiteX2" fmla="*/ 20703 w 20703"/>
                <a:gd name="connsiteY2" fmla="*/ 8332 h 18641"/>
                <a:gd name="connsiteX3" fmla="*/ 16175 w 20703"/>
                <a:gd name="connsiteY3" fmla="*/ 18641 h 18641"/>
                <a:gd name="connsiteX4" fmla="*/ 0 w 20703"/>
                <a:gd name="connsiteY4" fmla="*/ 3548 h 18641"/>
                <a:gd name="connsiteX0" fmla="*/ 0 w 20703"/>
                <a:gd name="connsiteY0" fmla="*/ 3512 h 18605"/>
                <a:gd name="connsiteX1" fmla="*/ 8241 w 20703"/>
                <a:gd name="connsiteY1" fmla="*/ 0 h 18605"/>
                <a:gd name="connsiteX2" fmla="*/ 20703 w 20703"/>
                <a:gd name="connsiteY2" fmla="*/ 8296 h 18605"/>
                <a:gd name="connsiteX3" fmla="*/ 16175 w 20703"/>
                <a:gd name="connsiteY3" fmla="*/ 18605 h 18605"/>
                <a:gd name="connsiteX4" fmla="*/ 0 w 20703"/>
                <a:gd name="connsiteY4" fmla="*/ 3512 h 18605"/>
                <a:gd name="connsiteX0" fmla="*/ 0 w 20703"/>
                <a:gd name="connsiteY0" fmla="*/ 3512 h 18605"/>
                <a:gd name="connsiteX1" fmla="*/ 8241 w 20703"/>
                <a:gd name="connsiteY1" fmla="*/ 0 h 18605"/>
                <a:gd name="connsiteX2" fmla="*/ 20703 w 20703"/>
                <a:gd name="connsiteY2" fmla="*/ 8296 h 18605"/>
                <a:gd name="connsiteX3" fmla="*/ 16175 w 20703"/>
                <a:gd name="connsiteY3" fmla="*/ 18605 h 18605"/>
                <a:gd name="connsiteX4" fmla="*/ 0 w 20703"/>
                <a:gd name="connsiteY4" fmla="*/ 3512 h 18605"/>
                <a:gd name="connsiteX0" fmla="*/ 0 w 20703"/>
                <a:gd name="connsiteY0" fmla="*/ 3646 h 18739"/>
                <a:gd name="connsiteX1" fmla="*/ 8241 w 20703"/>
                <a:gd name="connsiteY1" fmla="*/ 0 h 18739"/>
                <a:gd name="connsiteX2" fmla="*/ 20703 w 20703"/>
                <a:gd name="connsiteY2" fmla="*/ 8430 h 18739"/>
                <a:gd name="connsiteX3" fmla="*/ 16175 w 20703"/>
                <a:gd name="connsiteY3" fmla="*/ 18739 h 18739"/>
                <a:gd name="connsiteX4" fmla="*/ 0 w 20703"/>
                <a:gd name="connsiteY4" fmla="*/ 3646 h 18739"/>
                <a:gd name="connsiteX0" fmla="*/ 0 w 17956"/>
                <a:gd name="connsiteY0" fmla="*/ 198 h 18739"/>
                <a:gd name="connsiteX1" fmla="*/ 5494 w 17956"/>
                <a:gd name="connsiteY1" fmla="*/ 0 h 18739"/>
                <a:gd name="connsiteX2" fmla="*/ 17956 w 17956"/>
                <a:gd name="connsiteY2" fmla="*/ 8430 h 18739"/>
                <a:gd name="connsiteX3" fmla="*/ 13428 w 17956"/>
                <a:gd name="connsiteY3" fmla="*/ 18739 h 18739"/>
                <a:gd name="connsiteX4" fmla="*/ 0 w 17956"/>
                <a:gd name="connsiteY4" fmla="*/ 198 h 18739"/>
                <a:gd name="connsiteX0" fmla="*/ 0 w 17956"/>
                <a:gd name="connsiteY0" fmla="*/ 108 h 18649"/>
                <a:gd name="connsiteX1" fmla="*/ 5375 w 17956"/>
                <a:gd name="connsiteY1" fmla="*/ 0 h 18649"/>
                <a:gd name="connsiteX2" fmla="*/ 17956 w 17956"/>
                <a:gd name="connsiteY2" fmla="*/ 8340 h 18649"/>
                <a:gd name="connsiteX3" fmla="*/ 13428 w 17956"/>
                <a:gd name="connsiteY3" fmla="*/ 18649 h 18649"/>
                <a:gd name="connsiteX4" fmla="*/ 0 w 17956"/>
                <a:gd name="connsiteY4" fmla="*/ 108 h 18649"/>
                <a:gd name="connsiteX0" fmla="*/ 6634 w 24590"/>
                <a:gd name="connsiteY0" fmla="*/ 108 h 15290"/>
                <a:gd name="connsiteX1" fmla="*/ 12009 w 24590"/>
                <a:gd name="connsiteY1" fmla="*/ 0 h 15290"/>
                <a:gd name="connsiteX2" fmla="*/ 24590 w 24590"/>
                <a:gd name="connsiteY2" fmla="*/ 8340 h 15290"/>
                <a:gd name="connsiteX3" fmla="*/ 0 w 24590"/>
                <a:gd name="connsiteY3" fmla="*/ 15290 h 15290"/>
                <a:gd name="connsiteX4" fmla="*/ 6634 w 24590"/>
                <a:gd name="connsiteY4" fmla="*/ 108 h 15290"/>
                <a:gd name="connsiteX0" fmla="*/ 6634 w 31337"/>
                <a:gd name="connsiteY0" fmla="*/ 108 h 20252"/>
                <a:gd name="connsiteX1" fmla="*/ 12009 w 31337"/>
                <a:gd name="connsiteY1" fmla="*/ 0 h 20252"/>
                <a:gd name="connsiteX2" fmla="*/ 31337 w 31337"/>
                <a:gd name="connsiteY2" fmla="*/ 20252 h 20252"/>
                <a:gd name="connsiteX3" fmla="*/ 0 w 31337"/>
                <a:gd name="connsiteY3" fmla="*/ 15290 h 20252"/>
                <a:gd name="connsiteX4" fmla="*/ 6634 w 31337"/>
                <a:gd name="connsiteY4" fmla="*/ 108 h 20252"/>
                <a:gd name="connsiteX0" fmla="*/ 6634 w 31337"/>
                <a:gd name="connsiteY0" fmla="*/ 108 h 20252"/>
                <a:gd name="connsiteX1" fmla="*/ 20726 w 31337"/>
                <a:gd name="connsiteY1" fmla="*/ 0 h 20252"/>
                <a:gd name="connsiteX2" fmla="*/ 31337 w 31337"/>
                <a:gd name="connsiteY2" fmla="*/ 20252 h 20252"/>
                <a:gd name="connsiteX3" fmla="*/ 0 w 31337"/>
                <a:gd name="connsiteY3" fmla="*/ 15290 h 20252"/>
                <a:gd name="connsiteX4" fmla="*/ 6634 w 31337"/>
                <a:gd name="connsiteY4" fmla="*/ 108 h 20252"/>
                <a:gd name="connsiteX0" fmla="*/ 13620 w 31337"/>
                <a:gd name="connsiteY0" fmla="*/ 18 h 20252"/>
                <a:gd name="connsiteX1" fmla="*/ 20726 w 31337"/>
                <a:gd name="connsiteY1" fmla="*/ 0 h 20252"/>
                <a:gd name="connsiteX2" fmla="*/ 31337 w 31337"/>
                <a:gd name="connsiteY2" fmla="*/ 20252 h 20252"/>
                <a:gd name="connsiteX3" fmla="*/ 0 w 31337"/>
                <a:gd name="connsiteY3" fmla="*/ 15290 h 20252"/>
                <a:gd name="connsiteX4" fmla="*/ 13620 w 31337"/>
                <a:gd name="connsiteY4" fmla="*/ 18 h 20252"/>
                <a:gd name="connsiteX0" fmla="*/ 9142 w 26859"/>
                <a:gd name="connsiteY0" fmla="*/ 18 h 20252"/>
                <a:gd name="connsiteX1" fmla="*/ 16248 w 26859"/>
                <a:gd name="connsiteY1" fmla="*/ 0 h 20252"/>
                <a:gd name="connsiteX2" fmla="*/ 26859 w 26859"/>
                <a:gd name="connsiteY2" fmla="*/ 20252 h 20252"/>
                <a:gd name="connsiteX3" fmla="*/ 0 w 26859"/>
                <a:gd name="connsiteY3" fmla="*/ 13409 h 20252"/>
                <a:gd name="connsiteX4" fmla="*/ 9142 w 26859"/>
                <a:gd name="connsiteY4" fmla="*/ 18 h 20252"/>
                <a:gd name="connsiteX0" fmla="*/ 11530 w 29247"/>
                <a:gd name="connsiteY0" fmla="*/ 18 h 20252"/>
                <a:gd name="connsiteX1" fmla="*/ 18636 w 29247"/>
                <a:gd name="connsiteY1" fmla="*/ 0 h 20252"/>
                <a:gd name="connsiteX2" fmla="*/ 29247 w 29247"/>
                <a:gd name="connsiteY2" fmla="*/ 20252 h 20252"/>
                <a:gd name="connsiteX3" fmla="*/ 0 w 29247"/>
                <a:gd name="connsiteY3" fmla="*/ 15424 h 20252"/>
                <a:gd name="connsiteX4" fmla="*/ 11530 w 29247"/>
                <a:gd name="connsiteY4" fmla="*/ 18 h 20252"/>
                <a:gd name="connsiteX0" fmla="*/ 11530 w 29247"/>
                <a:gd name="connsiteY0" fmla="*/ 0 h 20234"/>
                <a:gd name="connsiteX1" fmla="*/ 17681 w 29247"/>
                <a:gd name="connsiteY1" fmla="*/ 1460 h 20234"/>
                <a:gd name="connsiteX2" fmla="*/ 29247 w 29247"/>
                <a:gd name="connsiteY2" fmla="*/ 20234 h 20234"/>
                <a:gd name="connsiteX3" fmla="*/ 0 w 29247"/>
                <a:gd name="connsiteY3" fmla="*/ 15406 h 20234"/>
                <a:gd name="connsiteX4" fmla="*/ 11530 w 29247"/>
                <a:gd name="connsiteY4" fmla="*/ 0 h 20234"/>
                <a:gd name="connsiteX0" fmla="*/ 11530 w 29247"/>
                <a:gd name="connsiteY0" fmla="*/ 18 h 20252"/>
                <a:gd name="connsiteX1" fmla="*/ 18577 w 29247"/>
                <a:gd name="connsiteY1" fmla="*/ 0 h 20252"/>
                <a:gd name="connsiteX2" fmla="*/ 29247 w 29247"/>
                <a:gd name="connsiteY2" fmla="*/ 20252 h 20252"/>
                <a:gd name="connsiteX3" fmla="*/ 0 w 29247"/>
                <a:gd name="connsiteY3" fmla="*/ 15424 h 20252"/>
                <a:gd name="connsiteX4" fmla="*/ 11530 w 29247"/>
                <a:gd name="connsiteY4" fmla="*/ 18 h 20252"/>
                <a:gd name="connsiteX0" fmla="*/ 11829 w 29247"/>
                <a:gd name="connsiteY0" fmla="*/ 0 h 20279"/>
                <a:gd name="connsiteX1" fmla="*/ 18577 w 29247"/>
                <a:gd name="connsiteY1" fmla="*/ 27 h 20279"/>
                <a:gd name="connsiteX2" fmla="*/ 29247 w 29247"/>
                <a:gd name="connsiteY2" fmla="*/ 20279 h 20279"/>
                <a:gd name="connsiteX3" fmla="*/ 0 w 29247"/>
                <a:gd name="connsiteY3" fmla="*/ 15451 h 20279"/>
                <a:gd name="connsiteX4" fmla="*/ 11829 w 29247"/>
                <a:gd name="connsiteY4" fmla="*/ 0 h 20279"/>
                <a:gd name="connsiteX0" fmla="*/ 11829 w 29247"/>
                <a:gd name="connsiteY0" fmla="*/ 0 h 19975"/>
                <a:gd name="connsiteX1" fmla="*/ 18577 w 29247"/>
                <a:gd name="connsiteY1" fmla="*/ 27 h 19975"/>
                <a:gd name="connsiteX2" fmla="*/ 29247 w 29247"/>
                <a:gd name="connsiteY2" fmla="*/ 19975 h 19975"/>
                <a:gd name="connsiteX3" fmla="*/ 0 w 29247"/>
                <a:gd name="connsiteY3" fmla="*/ 15451 h 19975"/>
                <a:gd name="connsiteX4" fmla="*/ 11829 w 29247"/>
                <a:gd name="connsiteY4" fmla="*/ 0 h 19975"/>
                <a:gd name="connsiteX0" fmla="*/ 11829 w 29202"/>
                <a:gd name="connsiteY0" fmla="*/ 0 h 20211"/>
                <a:gd name="connsiteX1" fmla="*/ 18577 w 29202"/>
                <a:gd name="connsiteY1" fmla="*/ 27 h 20211"/>
                <a:gd name="connsiteX2" fmla="*/ 29202 w 29202"/>
                <a:gd name="connsiteY2" fmla="*/ 20211 h 20211"/>
                <a:gd name="connsiteX3" fmla="*/ 0 w 29202"/>
                <a:gd name="connsiteY3" fmla="*/ 15451 h 20211"/>
                <a:gd name="connsiteX4" fmla="*/ 11829 w 29202"/>
                <a:gd name="connsiteY4" fmla="*/ 0 h 20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2" h="20211">
                  <a:moveTo>
                    <a:pt x="11829" y="0"/>
                  </a:moveTo>
                  <a:lnTo>
                    <a:pt x="18577" y="27"/>
                  </a:lnTo>
                  <a:lnTo>
                    <a:pt x="29202" y="20211"/>
                  </a:lnTo>
                  <a:lnTo>
                    <a:pt x="0" y="15451"/>
                  </a:lnTo>
                  <a:lnTo>
                    <a:pt x="11829" y="0"/>
                  </a:lnTo>
                  <a:close/>
                </a:path>
              </a:pathLst>
            </a:custGeom>
            <a:gradFill flip="none" rotWithShape="1">
              <a:gsLst>
                <a:gs pos="0">
                  <a:schemeClr val="bg2"/>
                </a:gs>
                <a:gs pos="65000">
                  <a:schemeClr val="bg2">
                    <a:lumMod val="60000"/>
                    <a:lumOff val="40000"/>
                  </a:schemeClr>
                </a:gs>
                <a:gs pos="100000">
                  <a:schemeClr val="accent2">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17" name="Flowchart: Merge 5"/>
            <p:cNvSpPr/>
            <p:nvPr userDrawn="1"/>
          </p:nvSpPr>
          <p:spPr>
            <a:xfrm>
              <a:off x="4791807" y="205"/>
              <a:ext cx="1703630" cy="2642004"/>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4153"/>
                <a:gd name="connsiteY0" fmla="*/ 5845 h 14087"/>
                <a:gd name="connsiteX1" fmla="*/ 14153 w 14153"/>
                <a:gd name="connsiteY1" fmla="*/ 0 h 14087"/>
                <a:gd name="connsiteX2" fmla="*/ 6504 w 14153"/>
                <a:gd name="connsiteY2" fmla="*/ 14087 h 14087"/>
                <a:gd name="connsiteX3" fmla="*/ 0 w 14153"/>
                <a:gd name="connsiteY3" fmla="*/ 5845 h 14087"/>
                <a:gd name="connsiteX0" fmla="*/ 0 w 14153"/>
                <a:gd name="connsiteY0" fmla="*/ 5845 h 10237"/>
                <a:gd name="connsiteX1" fmla="*/ 14153 w 14153"/>
                <a:gd name="connsiteY1" fmla="*/ 0 h 10237"/>
                <a:gd name="connsiteX2" fmla="*/ 4802 w 14153"/>
                <a:gd name="connsiteY2" fmla="*/ 10237 h 10237"/>
                <a:gd name="connsiteX3" fmla="*/ 0 w 14153"/>
                <a:gd name="connsiteY3" fmla="*/ 5845 h 10237"/>
                <a:gd name="connsiteX0" fmla="*/ 0 w 14153"/>
                <a:gd name="connsiteY0" fmla="*/ 5845 h 7759"/>
                <a:gd name="connsiteX1" fmla="*/ 14153 w 14153"/>
                <a:gd name="connsiteY1" fmla="*/ 0 h 7759"/>
                <a:gd name="connsiteX2" fmla="*/ 7648 w 14153"/>
                <a:gd name="connsiteY2" fmla="*/ 7759 h 7759"/>
                <a:gd name="connsiteX3" fmla="*/ 0 w 14153"/>
                <a:gd name="connsiteY3" fmla="*/ 5845 h 7759"/>
                <a:gd name="connsiteX0" fmla="*/ 0 w 9067"/>
                <a:gd name="connsiteY0" fmla="*/ 5480 h 7947"/>
                <a:gd name="connsiteX1" fmla="*/ 9067 w 9067"/>
                <a:gd name="connsiteY1" fmla="*/ 0 h 7947"/>
                <a:gd name="connsiteX2" fmla="*/ 5404 w 9067"/>
                <a:gd name="connsiteY2" fmla="*/ 7947 h 7947"/>
                <a:gd name="connsiteX3" fmla="*/ 0 w 9067"/>
                <a:gd name="connsiteY3" fmla="*/ 5480 h 7947"/>
                <a:gd name="connsiteX0" fmla="*/ 0 w 9703"/>
                <a:gd name="connsiteY0" fmla="*/ 0 h 12578"/>
                <a:gd name="connsiteX1" fmla="*/ 9703 w 9703"/>
                <a:gd name="connsiteY1" fmla="*/ 2578 h 12578"/>
                <a:gd name="connsiteX2" fmla="*/ 5663 w 9703"/>
                <a:gd name="connsiteY2" fmla="*/ 12578 h 12578"/>
                <a:gd name="connsiteX3" fmla="*/ 0 w 9703"/>
                <a:gd name="connsiteY3" fmla="*/ 0 h 12578"/>
                <a:gd name="connsiteX0" fmla="*/ 0 w 5836"/>
                <a:gd name="connsiteY0" fmla="*/ 0 h 10000"/>
                <a:gd name="connsiteX1" fmla="*/ 5240 w 5836"/>
                <a:gd name="connsiteY1" fmla="*/ 24 h 10000"/>
                <a:gd name="connsiteX2" fmla="*/ 5836 w 5836"/>
                <a:gd name="connsiteY2" fmla="*/ 10000 h 10000"/>
                <a:gd name="connsiteX3" fmla="*/ 0 w 5836"/>
                <a:gd name="connsiteY3" fmla="*/ 0 h 10000"/>
                <a:gd name="connsiteX0" fmla="*/ 0 w 9005"/>
                <a:gd name="connsiteY0" fmla="*/ 0 h 8459"/>
                <a:gd name="connsiteX1" fmla="*/ 8979 w 9005"/>
                <a:gd name="connsiteY1" fmla="*/ 24 h 8459"/>
                <a:gd name="connsiteX2" fmla="*/ 6649 w 9005"/>
                <a:gd name="connsiteY2" fmla="*/ 8459 h 8459"/>
                <a:gd name="connsiteX3" fmla="*/ 0 w 9005"/>
                <a:gd name="connsiteY3" fmla="*/ 0 h 8459"/>
                <a:gd name="connsiteX0" fmla="*/ 0 w 10025"/>
                <a:gd name="connsiteY0" fmla="*/ 0 h 10000"/>
                <a:gd name="connsiteX1" fmla="*/ 9971 w 10025"/>
                <a:gd name="connsiteY1" fmla="*/ 28 h 10000"/>
                <a:gd name="connsiteX2" fmla="*/ 7384 w 10025"/>
                <a:gd name="connsiteY2" fmla="*/ 10000 h 10000"/>
                <a:gd name="connsiteX3" fmla="*/ 0 w 10025"/>
                <a:gd name="connsiteY3" fmla="*/ 0 h 10000"/>
                <a:gd name="connsiteX0" fmla="*/ 0 w 9971"/>
                <a:gd name="connsiteY0" fmla="*/ 0 h 10000"/>
                <a:gd name="connsiteX1" fmla="*/ 9971 w 9971"/>
                <a:gd name="connsiteY1" fmla="*/ 28 h 10000"/>
                <a:gd name="connsiteX2" fmla="*/ 7384 w 9971"/>
                <a:gd name="connsiteY2" fmla="*/ 10000 h 10000"/>
                <a:gd name="connsiteX3" fmla="*/ 0 w 9971"/>
                <a:gd name="connsiteY3" fmla="*/ 0 h 10000"/>
                <a:gd name="connsiteX0" fmla="*/ 0 w 13598"/>
                <a:gd name="connsiteY0" fmla="*/ 0 h 10000"/>
                <a:gd name="connsiteX1" fmla="*/ 13598 w 13598"/>
                <a:gd name="connsiteY1" fmla="*/ 3300 h 10000"/>
                <a:gd name="connsiteX2" fmla="*/ 7405 w 13598"/>
                <a:gd name="connsiteY2" fmla="*/ 10000 h 10000"/>
                <a:gd name="connsiteX3" fmla="*/ 0 w 13598"/>
                <a:gd name="connsiteY3" fmla="*/ 0 h 10000"/>
                <a:gd name="connsiteX0" fmla="*/ 0 w 13598"/>
                <a:gd name="connsiteY0" fmla="*/ 0 h 10034"/>
                <a:gd name="connsiteX1" fmla="*/ 13598 w 13598"/>
                <a:gd name="connsiteY1" fmla="*/ 3300 h 10034"/>
                <a:gd name="connsiteX2" fmla="*/ 7360 w 13598"/>
                <a:gd name="connsiteY2" fmla="*/ 10034 h 10034"/>
                <a:gd name="connsiteX3" fmla="*/ 0 w 13598"/>
                <a:gd name="connsiteY3" fmla="*/ 0 h 10034"/>
                <a:gd name="connsiteX0" fmla="*/ 0 w 13283"/>
                <a:gd name="connsiteY0" fmla="*/ 0 h 10034"/>
                <a:gd name="connsiteX1" fmla="*/ 13283 w 13283"/>
                <a:gd name="connsiteY1" fmla="*/ 2862 h 10034"/>
                <a:gd name="connsiteX2" fmla="*/ 7360 w 13283"/>
                <a:gd name="connsiteY2" fmla="*/ 10034 h 10034"/>
                <a:gd name="connsiteX3" fmla="*/ 0 w 13283"/>
                <a:gd name="connsiteY3" fmla="*/ 0 h 10034"/>
                <a:gd name="connsiteX0" fmla="*/ 0 w 13283"/>
                <a:gd name="connsiteY0" fmla="*/ 0 h 10945"/>
                <a:gd name="connsiteX1" fmla="*/ 13283 w 13283"/>
                <a:gd name="connsiteY1" fmla="*/ 2862 h 10945"/>
                <a:gd name="connsiteX2" fmla="*/ 7630 w 13283"/>
                <a:gd name="connsiteY2" fmla="*/ 10945 h 10945"/>
                <a:gd name="connsiteX3" fmla="*/ 0 w 13283"/>
                <a:gd name="connsiteY3" fmla="*/ 0 h 10945"/>
                <a:gd name="connsiteX0" fmla="*/ 0 w 14047"/>
                <a:gd name="connsiteY0" fmla="*/ 0 h 10945"/>
                <a:gd name="connsiteX1" fmla="*/ 14047 w 14047"/>
                <a:gd name="connsiteY1" fmla="*/ 2525 h 10945"/>
                <a:gd name="connsiteX2" fmla="*/ 7630 w 14047"/>
                <a:gd name="connsiteY2" fmla="*/ 10945 h 10945"/>
                <a:gd name="connsiteX3" fmla="*/ 0 w 14047"/>
                <a:gd name="connsiteY3" fmla="*/ 0 h 10945"/>
                <a:gd name="connsiteX0" fmla="*/ 0 w 14047"/>
                <a:gd name="connsiteY0" fmla="*/ 0 h 12665"/>
                <a:gd name="connsiteX1" fmla="*/ 14047 w 14047"/>
                <a:gd name="connsiteY1" fmla="*/ 2525 h 12665"/>
                <a:gd name="connsiteX2" fmla="*/ 9519 w 14047"/>
                <a:gd name="connsiteY2" fmla="*/ 12665 h 12665"/>
                <a:gd name="connsiteX3" fmla="*/ 0 w 14047"/>
                <a:gd name="connsiteY3" fmla="*/ 0 h 12665"/>
                <a:gd name="connsiteX0" fmla="*/ 0 w 21692"/>
                <a:gd name="connsiteY0" fmla="*/ 0 h 12631"/>
                <a:gd name="connsiteX1" fmla="*/ 21692 w 21692"/>
                <a:gd name="connsiteY1" fmla="*/ 2491 h 12631"/>
                <a:gd name="connsiteX2" fmla="*/ 17164 w 21692"/>
                <a:gd name="connsiteY2" fmla="*/ 12631 h 12631"/>
                <a:gd name="connsiteX3" fmla="*/ 0 w 21692"/>
                <a:gd name="connsiteY3" fmla="*/ 0 h 12631"/>
                <a:gd name="connsiteX0" fmla="*/ 0 w 21692"/>
                <a:gd name="connsiteY0" fmla="*/ 0 h 15093"/>
                <a:gd name="connsiteX1" fmla="*/ 21692 w 21692"/>
                <a:gd name="connsiteY1" fmla="*/ 2491 h 15093"/>
                <a:gd name="connsiteX2" fmla="*/ 16175 w 21692"/>
                <a:gd name="connsiteY2" fmla="*/ 15093 h 15093"/>
                <a:gd name="connsiteX3" fmla="*/ 0 w 21692"/>
                <a:gd name="connsiteY3" fmla="*/ 0 h 15093"/>
                <a:gd name="connsiteX0" fmla="*/ 0 w 20703"/>
                <a:gd name="connsiteY0" fmla="*/ 0 h 15093"/>
                <a:gd name="connsiteX1" fmla="*/ 20703 w 20703"/>
                <a:gd name="connsiteY1" fmla="*/ 4784 h 15093"/>
                <a:gd name="connsiteX2" fmla="*/ 16175 w 20703"/>
                <a:gd name="connsiteY2" fmla="*/ 15093 h 15093"/>
                <a:gd name="connsiteX3" fmla="*/ 0 w 20703"/>
                <a:gd name="connsiteY3" fmla="*/ 0 h 15093"/>
                <a:gd name="connsiteX0" fmla="*/ 0 w 26864"/>
                <a:gd name="connsiteY0" fmla="*/ 0 h 15093"/>
                <a:gd name="connsiteX1" fmla="*/ 26864 w 26864"/>
                <a:gd name="connsiteY1" fmla="*/ 4076 h 15093"/>
                <a:gd name="connsiteX2" fmla="*/ 16175 w 26864"/>
                <a:gd name="connsiteY2" fmla="*/ 15093 h 15093"/>
                <a:gd name="connsiteX3" fmla="*/ 0 w 26864"/>
                <a:gd name="connsiteY3" fmla="*/ 0 h 15093"/>
                <a:gd name="connsiteX0" fmla="*/ 0 w 26864"/>
                <a:gd name="connsiteY0" fmla="*/ 0 h 15262"/>
                <a:gd name="connsiteX1" fmla="*/ 26864 w 26864"/>
                <a:gd name="connsiteY1" fmla="*/ 4076 h 15262"/>
                <a:gd name="connsiteX2" fmla="*/ 18244 w 26864"/>
                <a:gd name="connsiteY2" fmla="*/ 15262 h 15262"/>
                <a:gd name="connsiteX3" fmla="*/ 0 w 26864"/>
                <a:gd name="connsiteY3" fmla="*/ 0 h 15262"/>
                <a:gd name="connsiteX0" fmla="*/ 0 w 12653"/>
                <a:gd name="connsiteY0" fmla="*/ 0 h 15262"/>
                <a:gd name="connsiteX1" fmla="*/ 12653 w 12653"/>
                <a:gd name="connsiteY1" fmla="*/ 4076 h 15262"/>
                <a:gd name="connsiteX2" fmla="*/ 4033 w 12653"/>
                <a:gd name="connsiteY2" fmla="*/ 15262 h 15262"/>
                <a:gd name="connsiteX3" fmla="*/ 0 w 12653"/>
                <a:gd name="connsiteY3" fmla="*/ 0 h 15262"/>
                <a:gd name="connsiteX0" fmla="*/ 0 w 12653"/>
                <a:gd name="connsiteY0" fmla="*/ 0 h 15296"/>
                <a:gd name="connsiteX1" fmla="*/ 12653 w 12653"/>
                <a:gd name="connsiteY1" fmla="*/ 4076 h 15296"/>
                <a:gd name="connsiteX2" fmla="*/ 4078 w 12653"/>
                <a:gd name="connsiteY2" fmla="*/ 15296 h 15296"/>
                <a:gd name="connsiteX3" fmla="*/ 0 w 12653"/>
                <a:gd name="connsiteY3" fmla="*/ 0 h 15296"/>
                <a:gd name="connsiteX0" fmla="*/ 0 w 13238"/>
                <a:gd name="connsiteY0" fmla="*/ 0 h 15397"/>
                <a:gd name="connsiteX1" fmla="*/ 13238 w 13238"/>
                <a:gd name="connsiteY1" fmla="*/ 4177 h 15397"/>
                <a:gd name="connsiteX2" fmla="*/ 4663 w 13238"/>
                <a:gd name="connsiteY2" fmla="*/ 15397 h 15397"/>
                <a:gd name="connsiteX3" fmla="*/ 0 w 13238"/>
                <a:gd name="connsiteY3" fmla="*/ 0 h 15397"/>
              </a:gdLst>
              <a:ahLst/>
              <a:cxnLst>
                <a:cxn ang="0">
                  <a:pos x="connsiteX0" y="connsiteY0"/>
                </a:cxn>
                <a:cxn ang="0">
                  <a:pos x="connsiteX1" y="connsiteY1"/>
                </a:cxn>
                <a:cxn ang="0">
                  <a:pos x="connsiteX2" y="connsiteY2"/>
                </a:cxn>
                <a:cxn ang="0">
                  <a:pos x="connsiteX3" y="connsiteY3"/>
                </a:cxn>
              </a:cxnLst>
              <a:rect l="l" t="t" r="r" b="b"/>
              <a:pathLst>
                <a:path w="13238" h="15397">
                  <a:moveTo>
                    <a:pt x="0" y="0"/>
                  </a:moveTo>
                  <a:lnTo>
                    <a:pt x="13238" y="4177"/>
                  </a:lnTo>
                  <a:lnTo>
                    <a:pt x="4663" y="15397"/>
                  </a:lnTo>
                  <a:lnTo>
                    <a:pt x="0" y="0"/>
                  </a:lnTo>
                  <a:close/>
                </a:path>
              </a:pathLst>
            </a:custGeom>
            <a:gradFill flip="none" rotWithShape="1">
              <a:gsLst>
                <a:gs pos="0">
                  <a:schemeClr val="accent2">
                    <a:lumMod val="60000"/>
                    <a:lumOff val="40000"/>
                  </a:schemeClr>
                </a:gs>
                <a:gs pos="12000">
                  <a:srgbClr val="E3DDD7"/>
                </a:gs>
                <a:gs pos="98000">
                  <a:schemeClr val="accent2">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grpSp>
      <p:sp>
        <p:nvSpPr>
          <p:cNvPr id="3" name="Date Placeholder 2"/>
          <p:cNvSpPr>
            <a:spLocks noGrp="1"/>
          </p:cNvSpPr>
          <p:nvPr>
            <p:ph type="dt" sz="half" idx="10"/>
          </p:nvPr>
        </p:nvSpPr>
        <p:spPr/>
        <p:txBody>
          <a:bodyPr/>
          <a:lstStyle/>
          <a:p>
            <a:fld id="{31399EDD-3053-4582-877A-78B1D83A1311}" type="datetime4">
              <a:rPr lang="en-US" smtClean="0"/>
              <a:pPr/>
              <a:t>March 30, 2012</a:t>
            </a:fld>
            <a:endParaRPr lang="da-DK" dirty="0"/>
          </a:p>
        </p:txBody>
      </p:sp>
      <p:sp>
        <p:nvSpPr>
          <p:cNvPr id="4" name="Footer Placeholder 3"/>
          <p:cNvSpPr>
            <a:spLocks noGrp="1"/>
          </p:cNvSpPr>
          <p:nvPr>
            <p:ph type="ftr" sz="quarter" idx="11"/>
          </p:nvPr>
        </p:nvSpPr>
        <p:spPr/>
        <p:txBody>
          <a:bodyPr/>
          <a:lstStyle/>
          <a:p>
            <a:r>
              <a:rPr lang="en-US" smtClean="0"/>
              <a:t>IHNC Presentation for Rice Unversity's SSPEED Center Seminar</a:t>
            </a:r>
            <a:endParaRPr lang="da-DK" dirty="0"/>
          </a:p>
        </p:txBody>
      </p:sp>
      <p:sp>
        <p:nvSpPr>
          <p:cNvPr id="5" name="Slide Number Placeholder 4"/>
          <p:cNvSpPr>
            <a:spLocks noGrp="1"/>
          </p:cNvSpPr>
          <p:nvPr>
            <p:ph type="sldNum" sz="quarter" idx="12"/>
          </p:nvPr>
        </p:nvSpPr>
        <p:spPr/>
        <p:txBody>
          <a:bodyPr/>
          <a:lstStyle/>
          <a:p>
            <a:fld id="{AF54B9EF-527F-4F31-BDA9-861CCA0FE377}" type="slidenum">
              <a:rPr lang="da-DK" smtClean="0"/>
              <a:pPr/>
              <a:t>‹#›</a:t>
            </a:fld>
            <a:endParaRPr lang="da-DK" dirty="0"/>
          </a:p>
        </p:txBody>
      </p:sp>
      <p:sp>
        <p:nvSpPr>
          <p:cNvPr id="13" name="Title 1"/>
          <p:cNvSpPr>
            <a:spLocks noGrp="1"/>
          </p:cNvSpPr>
          <p:nvPr>
            <p:ph type="title"/>
          </p:nvPr>
        </p:nvSpPr>
        <p:spPr>
          <a:xfrm>
            <a:off x="419821" y="613505"/>
            <a:ext cx="8304363" cy="689650"/>
          </a:xfrm>
        </p:spPr>
        <p:txBody>
          <a:bodyPr/>
          <a:lstStyle/>
          <a:p>
            <a:r>
              <a:rPr lang="en-US" smtClean="0"/>
              <a:t>Click to edit Master title style</a:t>
            </a:r>
            <a:endParaRPr lang="en-US" dirty="0"/>
          </a:p>
        </p:txBody>
      </p:sp>
      <p:sp>
        <p:nvSpPr>
          <p:cNvPr id="18" name="Content Placeholder 8"/>
          <p:cNvSpPr>
            <a:spLocks noGrp="1"/>
          </p:cNvSpPr>
          <p:nvPr>
            <p:ph sz="quarter" idx="15"/>
          </p:nvPr>
        </p:nvSpPr>
        <p:spPr>
          <a:xfrm>
            <a:off x="419821" y="1460745"/>
            <a:ext cx="8304363" cy="2174732"/>
          </a:xfrm>
        </p:spPr>
        <p:txBody>
          <a:bodyPr/>
          <a:lstStyle>
            <a:lvl1pPr marL="180975" indent="-180975">
              <a:buClr>
                <a:schemeClr val="accent3"/>
              </a:buClr>
              <a:buFont typeface="Verdana" pitchFamily="34" charset="0"/>
              <a:buChar char="›"/>
              <a:defRPr>
                <a:solidFill>
                  <a:schemeClr val="tx1">
                    <a:lumMod val="90000"/>
                    <a:lumOff val="10000"/>
                  </a:schemeClr>
                </a:solidFill>
              </a:defRPr>
            </a:lvl1pPr>
            <a:lvl2pPr marL="539750" indent="-182563">
              <a:buClr>
                <a:schemeClr val="accent3"/>
              </a:buClr>
              <a:buFont typeface="Verdana" pitchFamily="34" charset="0"/>
              <a:buChar char="›"/>
              <a:defRPr>
                <a:solidFill>
                  <a:schemeClr val="tx1">
                    <a:lumMod val="90000"/>
                    <a:lumOff val="10000"/>
                  </a:schemeClr>
                </a:solidFill>
              </a:defRPr>
            </a:lvl2pPr>
            <a:lvl3pPr marL="896938" indent="-182563">
              <a:buClr>
                <a:schemeClr val="accent3"/>
              </a:buClr>
              <a:buFont typeface="Verdana" pitchFamily="34" charset="0"/>
              <a:buChar char="›"/>
              <a:defRPr>
                <a:solidFill>
                  <a:schemeClr val="tx1">
                    <a:lumMod val="90000"/>
                    <a:lumOff val="10000"/>
                  </a:schemeClr>
                </a:solidFill>
              </a:defRPr>
            </a:lvl3pPr>
            <a:lvl4pPr marL="1254125" indent="-174625">
              <a:buClr>
                <a:schemeClr val="accent3"/>
              </a:buClr>
              <a:buFont typeface="Verdana" pitchFamily="34" charset="0"/>
              <a:buChar char="›"/>
              <a:defRPr>
                <a:solidFill>
                  <a:schemeClr val="tx1">
                    <a:lumMod val="90000"/>
                    <a:lumOff val="10000"/>
                  </a:schemeClr>
                </a:solidFill>
              </a:defRPr>
            </a:lvl4pPr>
            <a:lvl5pPr marL="1611313" indent="-171450">
              <a:buClr>
                <a:schemeClr val="accent3"/>
              </a:buClr>
              <a:buFont typeface="Arial" pitchFamily="34" charset="0"/>
              <a:buChar char="•"/>
              <a:defRPr>
                <a:solidFill>
                  <a:schemeClr val="tx1">
                    <a:lumMod val="90000"/>
                    <a:lumOff val="1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9" name="Content Placeholder 8"/>
          <p:cNvSpPr>
            <a:spLocks noGrp="1"/>
          </p:cNvSpPr>
          <p:nvPr>
            <p:ph sz="quarter" idx="29"/>
          </p:nvPr>
        </p:nvSpPr>
        <p:spPr>
          <a:xfrm>
            <a:off x="419821" y="3821184"/>
            <a:ext cx="8304364" cy="2174400"/>
          </a:xfrm>
        </p:spPr>
        <p:txBody>
          <a:bodyPr/>
          <a:lstStyle>
            <a:lvl1pPr marL="180975" indent="-180975">
              <a:buClr>
                <a:schemeClr val="accent3"/>
              </a:buClr>
              <a:buFont typeface="Verdana" pitchFamily="34" charset="0"/>
              <a:buChar char="›"/>
              <a:defRPr>
                <a:solidFill>
                  <a:schemeClr val="tx1">
                    <a:lumMod val="90000"/>
                    <a:lumOff val="10000"/>
                  </a:schemeClr>
                </a:solidFill>
              </a:defRPr>
            </a:lvl1pPr>
            <a:lvl2pPr marL="539750" indent="-182563">
              <a:buClr>
                <a:schemeClr val="accent3"/>
              </a:buClr>
              <a:buFont typeface="Verdana" pitchFamily="34" charset="0"/>
              <a:buChar char="›"/>
              <a:defRPr>
                <a:solidFill>
                  <a:schemeClr val="tx1">
                    <a:lumMod val="90000"/>
                    <a:lumOff val="10000"/>
                  </a:schemeClr>
                </a:solidFill>
              </a:defRPr>
            </a:lvl2pPr>
            <a:lvl3pPr marL="896938" indent="-182563">
              <a:buClr>
                <a:schemeClr val="accent3"/>
              </a:buClr>
              <a:buFont typeface="Verdana" pitchFamily="34" charset="0"/>
              <a:buChar char="›"/>
              <a:defRPr>
                <a:solidFill>
                  <a:schemeClr val="tx1">
                    <a:lumMod val="90000"/>
                    <a:lumOff val="10000"/>
                  </a:schemeClr>
                </a:solidFill>
              </a:defRPr>
            </a:lvl3pPr>
            <a:lvl4pPr marL="1254125" indent="-174625">
              <a:buClr>
                <a:schemeClr val="accent3"/>
              </a:buClr>
              <a:buFont typeface="Verdana" pitchFamily="34" charset="0"/>
              <a:buChar char="›"/>
              <a:defRPr>
                <a:solidFill>
                  <a:schemeClr val="tx1">
                    <a:lumMod val="90000"/>
                    <a:lumOff val="10000"/>
                  </a:schemeClr>
                </a:solidFill>
              </a:defRPr>
            </a:lvl4pPr>
            <a:lvl5pPr marL="1611313" indent="-171450">
              <a:buClr>
                <a:schemeClr val="accent3"/>
              </a:buClr>
              <a:buFont typeface="Arial" pitchFamily="34" charset="0"/>
              <a:buChar char="•"/>
              <a:defRPr>
                <a:solidFill>
                  <a:schemeClr val="tx1">
                    <a:lumMod val="90000"/>
                    <a:lumOff val="1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20" name="Text Placeholder 6"/>
          <p:cNvSpPr>
            <a:spLocks noGrp="1"/>
          </p:cNvSpPr>
          <p:nvPr>
            <p:ph type="body" sz="quarter" idx="25"/>
          </p:nvPr>
        </p:nvSpPr>
        <p:spPr>
          <a:xfrm>
            <a:off x="419824" y="410804"/>
            <a:ext cx="8304360" cy="202702"/>
          </a:xfrm>
        </p:spPr>
        <p:txBody>
          <a:bodyPr lIns="18000" anchor="t" anchorCtr="0">
            <a:normAutofit/>
          </a:bodyPr>
          <a:lstStyle>
            <a:lvl1pPr marL="0" indent="0">
              <a:buNone/>
              <a:defRPr sz="1000" cap="none" baseline="0">
                <a:solidFill>
                  <a:schemeClr val="tx1"/>
                </a:solidFill>
              </a:defRPr>
            </a:lvl1pPr>
          </a:lstStyle>
          <a:p>
            <a:pPr lvl="0"/>
            <a:r>
              <a:rPr lang="en-US" smtClean="0"/>
              <a:t>Click to edit Master text styles</a:t>
            </a:r>
          </a:p>
        </p:txBody>
      </p:sp>
    </p:spTree>
    <p:extLst>
      <p:ext uri="{BB962C8B-B14F-4D97-AF65-F5344CB8AC3E}">
        <p14:creationId xmlns="" xmlns:p14="http://schemas.microsoft.com/office/powerpoint/2010/main" xmlns:mv="urn:schemas-microsoft-com:mac:vml" xmlns:mc="http://schemas.openxmlformats.org/markup-compatibility/2006" val="2435922718"/>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Grey Background C">
    <p:bg>
      <p:bgPr>
        <a:solidFill>
          <a:schemeClr val="bg2">
            <a:lumMod val="60000"/>
            <a:lumOff val="40000"/>
          </a:schemeClr>
        </a:solidFill>
        <a:effectLst/>
      </p:bgPr>
    </p:bg>
    <p:spTree>
      <p:nvGrpSpPr>
        <p:cNvPr id="1" name=""/>
        <p:cNvGrpSpPr/>
        <p:nvPr/>
      </p:nvGrpSpPr>
      <p:grpSpPr>
        <a:xfrm>
          <a:off x="0" y="0"/>
          <a:ext cx="0" cy="0"/>
          <a:chOff x="0" y="0"/>
          <a:chExt cx="0" cy="0"/>
        </a:xfrm>
      </p:grpSpPr>
      <p:grpSp>
        <p:nvGrpSpPr>
          <p:cNvPr id="14" name="Group 13"/>
          <p:cNvGrpSpPr/>
          <p:nvPr userDrawn="1"/>
        </p:nvGrpSpPr>
        <p:grpSpPr>
          <a:xfrm>
            <a:off x="7799881" y="1334"/>
            <a:ext cx="1344367" cy="1376053"/>
            <a:chOff x="4791807" y="-4456"/>
            <a:chExt cx="4352441" cy="4455028"/>
          </a:xfrm>
        </p:grpSpPr>
        <p:sp>
          <p:nvSpPr>
            <p:cNvPr id="15" name="Flowchart: Merge 5"/>
            <p:cNvSpPr/>
            <p:nvPr userDrawn="1"/>
          </p:nvSpPr>
          <p:spPr>
            <a:xfrm>
              <a:off x="6505029" y="2889677"/>
              <a:ext cx="2639219" cy="1560895"/>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4153"/>
                <a:gd name="connsiteY0" fmla="*/ 5845 h 14087"/>
                <a:gd name="connsiteX1" fmla="*/ 14153 w 14153"/>
                <a:gd name="connsiteY1" fmla="*/ 0 h 14087"/>
                <a:gd name="connsiteX2" fmla="*/ 6504 w 14153"/>
                <a:gd name="connsiteY2" fmla="*/ 14087 h 14087"/>
                <a:gd name="connsiteX3" fmla="*/ 0 w 14153"/>
                <a:gd name="connsiteY3" fmla="*/ 5845 h 14087"/>
                <a:gd name="connsiteX0" fmla="*/ 0 w 14153"/>
                <a:gd name="connsiteY0" fmla="*/ 5845 h 10237"/>
                <a:gd name="connsiteX1" fmla="*/ 14153 w 14153"/>
                <a:gd name="connsiteY1" fmla="*/ 0 h 10237"/>
                <a:gd name="connsiteX2" fmla="*/ 4802 w 14153"/>
                <a:gd name="connsiteY2" fmla="*/ 10237 h 10237"/>
                <a:gd name="connsiteX3" fmla="*/ 0 w 14153"/>
                <a:gd name="connsiteY3" fmla="*/ 5845 h 10237"/>
                <a:gd name="connsiteX0" fmla="*/ 0 w 14153"/>
                <a:gd name="connsiteY0" fmla="*/ 5845 h 7759"/>
                <a:gd name="connsiteX1" fmla="*/ 14153 w 14153"/>
                <a:gd name="connsiteY1" fmla="*/ 0 h 7759"/>
                <a:gd name="connsiteX2" fmla="*/ 7648 w 14153"/>
                <a:gd name="connsiteY2" fmla="*/ 7759 h 7759"/>
                <a:gd name="connsiteX3" fmla="*/ 0 w 14153"/>
                <a:gd name="connsiteY3" fmla="*/ 5845 h 7759"/>
                <a:gd name="connsiteX0" fmla="*/ 0 w 9067"/>
                <a:gd name="connsiteY0" fmla="*/ 5480 h 7947"/>
                <a:gd name="connsiteX1" fmla="*/ 9067 w 9067"/>
                <a:gd name="connsiteY1" fmla="*/ 0 h 7947"/>
                <a:gd name="connsiteX2" fmla="*/ 5404 w 9067"/>
                <a:gd name="connsiteY2" fmla="*/ 7947 h 7947"/>
                <a:gd name="connsiteX3" fmla="*/ 0 w 9067"/>
                <a:gd name="connsiteY3" fmla="*/ 5480 h 7947"/>
                <a:gd name="connsiteX0" fmla="*/ 0 w 9703"/>
                <a:gd name="connsiteY0" fmla="*/ 0 h 12578"/>
                <a:gd name="connsiteX1" fmla="*/ 9703 w 9703"/>
                <a:gd name="connsiteY1" fmla="*/ 2578 h 12578"/>
                <a:gd name="connsiteX2" fmla="*/ 5663 w 9703"/>
                <a:gd name="connsiteY2" fmla="*/ 12578 h 12578"/>
                <a:gd name="connsiteX3" fmla="*/ 0 w 9703"/>
                <a:gd name="connsiteY3" fmla="*/ 0 h 12578"/>
                <a:gd name="connsiteX0" fmla="*/ 0 w 4368"/>
                <a:gd name="connsiteY0" fmla="*/ 0 h 12397"/>
                <a:gd name="connsiteX1" fmla="*/ 4368 w 4368"/>
                <a:gd name="connsiteY1" fmla="*/ 4447 h 12397"/>
                <a:gd name="connsiteX2" fmla="*/ 204 w 4368"/>
                <a:gd name="connsiteY2" fmla="*/ 12397 h 12397"/>
                <a:gd name="connsiteX3" fmla="*/ 0 w 4368"/>
                <a:gd name="connsiteY3" fmla="*/ 0 h 12397"/>
                <a:gd name="connsiteX0" fmla="*/ 0 w 9029"/>
                <a:gd name="connsiteY0" fmla="*/ 0 h 10000"/>
                <a:gd name="connsiteX1" fmla="*/ 9029 w 9029"/>
                <a:gd name="connsiteY1" fmla="*/ 526 h 10000"/>
                <a:gd name="connsiteX2" fmla="*/ 467 w 9029"/>
                <a:gd name="connsiteY2" fmla="*/ 10000 h 10000"/>
                <a:gd name="connsiteX3" fmla="*/ 0 w 9029"/>
                <a:gd name="connsiteY3" fmla="*/ 0 h 10000"/>
                <a:gd name="connsiteX0" fmla="*/ 0 w 11571"/>
                <a:gd name="connsiteY0" fmla="*/ 0 h 8527"/>
                <a:gd name="connsiteX1" fmla="*/ 10000 w 11571"/>
                <a:gd name="connsiteY1" fmla="*/ 526 h 8527"/>
                <a:gd name="connsiteX2" fmla="*/ 11571 w 11571"/>
                <a:gd name="connsiteY2" fmla="*/ 8527 h 8527"/>
                <a:gd name="connsiteX3" fmla="*/ 0 w 11571"/>
                <a:gd name="connsiteY3" fmla="*/ 0 h 8527"/>
                <a:gd name="connsiteX0" fmla="*/ 0 w 10000"/>
                <a:gd name="connsiteY0" fmla="*/ 0 h 10000"/>
                <a:gd name="connsiteX1" fmla="*/ 8642 w 10000"/>
                <a:gd name="connsiteY1" fmla="*/ 617 h 10000"/>
                <a:gd name="connsiteX2" fmla="*/ 10000 w 10000"/>
                <a:gd name="connsiteY2" fmla="*/ 10000 h 10000"/>
                <a:gd name="connsiteX3" fmla="*/ 0 w 10000"/>
                <a:gd name="connsiteY3" fmla="*/ 0 h 10000"/>
                <a:gd name="connsiteX0" fmla="*/ 0 w 10000"/>
                <a:gd name="connsiteY0" fmla="*/ 0 h 10000"/>
                <a:gd name="connsiteX1" fmla="*/ 8642 w 10000"/>
                <a:gd name="connsiteY1" fmla="*/ 617 h 10000"/>
                <a:gd name="connsiteX2" fmla="*/ 10000 w 10000"/>
                <a:gd name="connsiteY2" fmla="*/ 10000 h 10000"/>
                <a:gd name="connsiteX3" fmla="*/ 0 w 10000"/>
                <a:gd name="connsiteY3" fmla="*/ 0 h 10000"/>
                <a:gd name="connsiteX0" fmla="*/ 0 w 10258"/>
                <a:gd name="connsiteY0" fmla="*/ 0 h 10216"/>
                <a:gd name="connsiteX1" fmla="*/ 8900 w 10258"/>
                <a:gd name="connsiteY1" fmla="*/ 833 h 10216"/>
                <a:gd name="connsiteX2" fmla="*/ 10258 w 10258"/>
                <a:gd name="connsiteY2" fmla="*/ 10216 h 10216"/>
                <a:gd name="connsiteX3" fmla="*/ 0 w 10258"/>
                <a:gd name="connsiteY3" fmla="*/ 0 h 10216"/>
                <a:gd name="connsiteX0" fmla="*/ 0 w 9845"/>
                <a:gd name="connsiteY0" fmla="*/ 0 h 9892"/>
                <a:gd name="connsiteX1" fmla="*/ 8900 w 9845"/>
                <a:gd name="connsiteY1" fmla="*/ 833 h 9892"/>
                <a:gd name="connsiteX2" fmla="*/ 9845 w 9845"/>
                <a:gd name="connsiteY2" fmla="*/ 9892 h 9892"/>
                <a:gd name="connsiteX3" fmla="*/ 0 w 9845"/>
                <a:gd name="connsiteY3" fmla="*/ 0 h 9892"/>
                <a:gd name="connsiteX0" fmla="*/ 0 w 13079"/>
                <a:gd name="connsiteY0" fmla="*/ 0 h 10000"/>
                <a:gd name="connsiteX1" fmla="*/ 13079 w 13079"/>
                <a:gd name="connsiteY1" fmla="*/ 6926 h 10000"/>
                <a:gd name="connsiteX2" fmla="*/ 10000 w 13079"/>
                <a:gd name="connsiteY2" fmla="*/ 10000 h 10000"/>
                <a:gd name="connsiteX3" fmla="*/ 0 w 13079"/>
                <a:gd name="connsiteY3" fmla="*/ 0 h 10000"/>
                <a:gd name="connsiteX0" fmla="*/ 0 w 10247"/>
                <a:gd name="connsiteY0" fmla="*/ 0 h 10000"/>
                <a:gd name="connsiteX1" fmla="*/ 10247 w 10247"/>
                <a:gd name="connsiteY1" fmla="*/ 2724 h 10000"/>
                <a:gd name="connsiteX2" fmla="*/ 10000 w 10247"/>
                <a:gd name="connsiteY2" fmla="*/ 10000 h 10000"/>
                <a:gd name="connsiteX3" fmla="*/ 0 w 10247"/>
                <a:gd name="connsiteY3" fmla="*/ 0 h 10000"/>
                <a:gd name="connsiteX0" fmla="*/ 0 w 14758"/>
                <a:gd name="connsiteY0" fmla="*/ 0 h 10000"/>
                <a:gd name="connsiteX1" fmla="*/ 14758 w 14758"/>
                <a:gd name="connsiteY1" fmla="*/ 4170 h 10000"/>
                <a:gd name="connsiteX2" fmla="*/ 10000 w 14758"/>
                <a:gd name="connsiteY2" fmla="*/ 10000 h 10000"/>
                <a:gd name="connsiteX3" fmla="*/ 0 w 14758"/>
                <a:gd name="connsiteY3" fmla="*/ 0 h 10000"/>
                <a:gd name="connsiteX0" fmla="*/ 0 w 14758"/>
                <a:gd name="connsiteY0" fmla="*/ 0 h 10000"/>
                <a:gd name="connsiteX1" fmla="*/ 14758 w 14758"/>
                <a:gd name="connsiteY1" fmla="*/ 4170 h 10000"/>
                <a:gd name="connsiteX2" fmla="*/ 10000 w 14758"/>
                <a:gd name="connsiteY2" fmla="*/ 10000 h 10000"/>
                <a:gd name="connsiteX3" fmla="*/ 0 w 14758"/>
                <a:gd name="connsiteY3" fmla="*/ 0 h 10000"/>
                <a:gd name="connsiteX0" fmla="*/ 0 w 14758"/>
                <a:gd name="connsiteY0" fmla="*/ 0 h 10000"/>
                <a:gd name="connsiteX1" fmla="*/ 14758 w 14758"/>
                <a:gd name="connsiteY1" fmla="*/ 4170 h 10000"/>
                <a:gd name="connsiteX2" fmla="*/ 10000 w 14758"/>
                <a:gd name="connsiteY2" fmla="*/ 10000 h 10000"/>
                <a:gd name="connsiteX3" fmla="*/ 0 w 14758"/>
                <a:gd name="connsiteY3" fmla="*/ 0 h 10000"/>
                <a:gd name="connsiteX0" fmla="*/ 0 w 19793"/>
                <a:gd name="connsiteY0" fmla="*/ 2924 h 5830"/>
                <a:gd name="connsiteX1" fmla="*/ 19793 w 19793"/>
                <a:gd name="connsiteY1" fmla="*/ 0 h 5830"/>
                <a:gd name="connsiteX2" fmla="*/ 15035 w 19793"/>
                <a:gd name="connsiteY2" fmla="*/ 5830 h 5830"/>
                <a:gd name="connsiteX3" fmla="*/ 0 w 19793"/>
                <a:gd name="connsiteY3" fmla="*/ 2924 h 5830"/>
                <a:gd name="connsiteX0" fmla="*/ 0 w 10000"/>
                <a:gd name="connsiteY0" fmla="*/ 5015 h 9532"/>
                <a:gd name="connsiteX1" fmla="*/ 10000 w 10000"/>
                <a:gd name="connsiteY1" fmla="*/ 0 h 9532"/>
                <a:gd name="connsiteX2" fmla="*/ 5688 w 10000"/>
                <a:gd name="connsiteY2" fmla="*/ 9532 h 9532"/>
                <a:gd name="connsiteX3" fmla="*/ 0 w 10000"/>
                <a:gd name="connsiteY3" fmla="*/ 5015 h 9532"/>
                <a:gd name="connsiteX0" fmla="*/ 0 w 10053"/>
                <a:gd name="connsiteY0" fmla="*/ 5212 h 9951"/>
                <a:gd name="connsiteX1" fmla="*/ 10053 w 10053"/>
                <a:gd name="connsiteY1" fmla="*/ 0 h 9951"/>
                <a:gd name="connsiteX2" fmla="*/ 5688 w 10053"/>
                <a:gd name="connsiteY2" fmla="*/ 9951 h 9951"/>
                <a:gd name="connsiteX3" fmla="*/ 0 w 10053"/>
                <a:gd name="connsiteY3" fmla="*/ 5212 h 9951"/>
                <a:gd name="connsiteX0" fmla="*/ 1379 w 11379"/>
                <a:gd name="connsiteY0" fmla="*/ 5238 h 10194"/>
                <a:gd name="connsiteX1" fmla="*/ 11379 w 11379"/>
                <a:gd name="connsiteY1" fmla="*/ 0 h 10194"/>
                <a:gd name="connsiteX2" fmla="*/ 7037 w 11379"/>
                <a:gd name="connsiteY2" fmla="*/ 10000 h 10194"/>
                <a:gd name="connsiteX3" fmla="*/ 0 w 11379"/>
                <a:gd name="connsiteY3" fmla="*/ 9958 h 10194"/>
                <a:gd name="connsiteX4" fmla="*/ 1379 w 11379"/>
                <a:gd name="connsiteY4" fmla="*/ 5238 h 10194"/>
                <a:gd name="connsiteX0" fmla="*/ 1379 w 11379"/>
                <a:gd name="connsiteY0" fmla="*/ 5238 h 10000"/>
                <a:gd name="connsiteX1" fmla="*/ 11379 w 11379"/>
                <a:gd name="connsiteY1" fmla="*/ 0 h 10000"/>
                <a:gd name="connsiteX2" fmla="*/ 7037 w 11379"/>
                <a:gd name="connsiteY2" fmla="*/ 10000 h 10000"/>
                <a:gd name="connsiteX3" fmla="*/ 0 w 11379"/>
                <a:gd name="connsiteY3" fmla="*/ 9958 h 10000"/>
                <a:gd name="connsiteX4" fmla="*/ 1379 w 11379"/>
                <a:gd name="connsiteY4" fmla="*/ 5238 h 10000"/>
                <a:gd name="connsiteX0" fmla="*/ 1379 w 11379"/>
                <a:gd name="connsiteY0" fmla="*/ 5238 h 10000"/>
                <a:gd name="connsiteX1" fmla="*/ 11379 w 11379"/>
                <a:gd name="connsiteY1" fmla="*/ 0 h 10000"/>
                <a:gd name="connsiteX2" fmla="*/ 7037 w 11379"/>
                <a:gd name="connsiteY2" fmla="*/ 10000 h 10000"/>
                <a:gd name="connsiteX3" fmla="*/ 0 w 11379"/>
                <a:gd name="connsiteY3" fmla="*/ 9958 h 10000"/>
                <a:gd name="connsiteX4" fmla="*/ 1379 w 11379"/>
                <a:gd name="connsiteY4" fmla="*/ 5238 h 10000"/>
                <a:gd name="connsiteX0" fmla="*/ 0 w 13506"/>
                <a:gd name="connsiteY0" fmla="*/ 7014 h 10000"/>
                <a:gd name="connsiteX1" fmla="*/ 13506 w 13506"/>
                <a:gd name="connsiteY1" fmla="*/ 0 h 10000"/>
                <a:gd name="connsiteX2" fmla="*/ 9164 w 13506"/>
                <a:gd name="connsiteY2" fmla="*/ 10000 h 10000"/>
                <a:gd name="connsiteX3" fmla="*/ 2127 w 13506"/>
                <a:gd name="connsiteY3" fmla="*/ 9958 h 10000"/>
                <a:gd name="connsiteX4" fmla="*/ 0 w 13506"/>
                <a:gd name="connsiteY4" fmla="*/ 7014 h 10000"/>
                <a:gd name="connsiteX0" fmla="*/ 0 w 15404"/>
                <a:gd name="connsiteY0" fmla="*/ 4843 h 7829"/>
                <a:gd name="connsiteX1" fmla="*/ 15404 w 15404"/>
                <a:gd name="connsiteY1" fmla="*/ 0 h 7829"/>
                <a:gd name="connsiteX2" fmla="*/ 9164 w 15404"/>
                <a:gd name="connsiteY2" fmla="*/ 7829 h 7829"/>
                <a:gd name="connsiteX3" fmla="*/ 2127 w 15404"/>
                <a:gd name="connsiteY3" fmla="*/ 7787 h 7829"/>
                <a:gd name="connsiteX4" fmla="*/ 0 w 15404"/>
                <a:gd name="connsiteY4" fmla="*/ 4843 h 7829"/>
                <a:gd name="connsiteX0" fmla="*/ 1511 w 8619"/>
                <a:gd name="connsiteY0" fmla="*/ 0 h 13834"/>
                <a:gd name="connsiteX1" fmla="*/ 8619 w 8619"/>
                <a:gd name="connsiteY1" fmla="*/ 3834 h 13834"/>
                <a:gd name="connsiteX2" fmla="*/ 4568 w 8619"/>
                <a:gd name="connsiteY2" fmla="*/ 13834 h 13834"/>
                <a:gd name="connsiteX3" fmla="*/ 0 w 8619"/>
                <a:gd name="connsiteY3" fmla="*/ 13780 h 13834"/>
                <a:gd name="connsiteX4" fmla="*/ 1511 w 8619"/>
                <a:gd name="connsiteY4" fmla="*/ 0 h 13834"/>
                <a:gd name="connsiteX0" fmla="*/ 1753 w 10000"/>
                <a:gd name="connsiteY0" fmla="*/ 0 h 26217"/>
                <a:gd name="connsiteX1" fmla="*/ 10000 w 10000"/>
                <a:gd name="connsiteY1" fmla="*/ 2771 h 26217"/>
                <a:gd name="connsiteX2" fmla="*/ 4704 w 10000"/>
                <a:gd name="connsiteY2" fmla="*/ 26217 h 26217"/>
                <a:gd name="connsiteX3" fmla="*/ 0 w 10000"/>
                <a:gd name="connsiteY3" fmla="*/ 9961 h 26217"/>
                <a:gd name="connsiteX4" fmla="*/ 1753 w 10000"/>
                <a:gd name="connsiteY4" fmla="*/ 0 h 26217"/>
                <a:gd name="connsiteX0" fmla="*/ 0 w 8247"/>
                <a:gd name="connsiteY0" fmla="*/ 0 h 26269"/>
                <a:gd name="connsiteX1" fmla="*/ 8247 w 8247"/>
                <a:gd name="connsiteY1" fmla="*/ 2771 h 26269"/>
                <a:gd name="connsiteX2" fmla="*/ 2951 w 8247"/>
                <a:gd name="connsiteY2" fmla="*/ 26217 h 26269"/>
                <a:gd name="connsiteX3" fmla="*/ 987 w 8247"/>
                <a:gd name="connsiteY3" fmla="*/ 26269 h 26269"/>
                <a:gd name="connsiteX4" fmla="*/ 0 w 8247"/>
                <a:gd name="connsiteY4" fmla="*/ 0 h 26269"/>
                <a:gd name="connsiteX0" fmla="*/ 0 w 11372"/>
                <a:gd name="connsiteY0" fmla="*/ 0 h 10139"/>
                <a:gd name="connsiteX1" fmla="*/ 11372 w 11372"/>
                <a:gd name="connsiteY1" fmla="*/ 1194 h 10139"/>
                <a:gd name="connsiteX2" fmla="*/ 4950 w 11372"/>
                <a:gd name="connsiteY2" fmla="*/ 10119 h 10139"/>
                <a:gd name="connsiteX3" fmla="*/ 2569 w 11372"/>
                <a:gd name="connsiteY3" fmla="*/ 10139 h 10139"/>
                <a:gd name="connsiteX4" fmla="*/ 0 w 11372"/>
                <a:gd name="connsiteY4" fmla="*/ 0 h 10139"/>
                <a:gd name="connsiteX0" fmla="*/ 0 w 7640"/>
                <a:gd name="connsiteY0" fmla="*/ 0 h 10139"/>
                <a:gd name="connsiteX1" fmla="*/ 7640 w 7640"/>
                <a:gd name="connsiteY1" fmla="*/ 795 h 10139"/>
                <a:gd name="connsiteX2" fmla="*/ 4950 w 7640"/>
                <a:gd name="connsiteY2" fmla="*/ 10119 h 10139"/>
                <a:gd name="connsiteX3" fmla="*/ 2569 w 7640"/>
                <a:gd name="connsiteY3" fmla="*/ 10139 h 10139"/>
                <a:gd name="connsiteX4" fmla="*/ 0 w 7640"/>
                <a:gd name="connsiteY4" fmla="*/ 0 h 10139"/>
                <a:gd name="connsiteX0" fmla="*/ 0 w 15578"/>
                <a:gd name="connsiteY0" fmla="*/ 0 h 10000"/>
                <a:gd name="connsiteX1" fmla="*/ 15578 w 15578"/>
                <a:gd name="connsiteY1" fmla="*/ 1280 h 10000"/>
                <a:gd name="connsiteX2" fmla="*/ 6479 w 15578"/>
                <a:gd name="connsiteY2" fmla="*/ 9980 h 10000"/>
                <a:gd name="connsiteX3" fmla="*/ 3363 w 15578"/>
                <a:gd name="connsiteY3" fmla="*/ 10000 h 10000"/>
                <a:gd name="connsiteX4" fmla="*/ 0 w 15578"/>
                <a:gd name="connsiteY4" fmla="*/ 0 h 10000"/>
                <a:gd name="connsiteX0" fmla="*/ 292 w 12215"/>
                <a:gd name="connsiteY0" fmla="*/ 0 h 9692"/>
                <a:gd name="connsiteX1" fmla="*/ 12215 w 12215"/>
                <a:gd name="connsiteY1" fmla="*/ 972 h 9692"/>
                <a:gd name="connsiteX2" fmla="*/ 3116 w 12215"/>
                <a:gd name="connsiteY2" fmla="*/ 9672 h 9692"/>
                <a:gd name="connsiteX3" fmla="*/ 0 w 12215"/>
                <a:gd name="connsiteY3" fmla="*/ 9692 h 9692"/>
                <a:gd name="connsiteX4" fmla="*/ 292 w 12215"/>
                <a:gd name="connsiteY4" fmla="*/ 0 h 9692"/>
                <a:gd name="connsiteX0" fmla="*/ 239 w 13508"/>
                <a:gd name="connsiteY0" fmla="*/ 0 h 10000"/>
                <a:gd name="connsiteX1" fmla="*/ 13508 w 13508"/>
                <a:gd name="connsiteY1" fmla="*/ 1374 h 10000"/>
                <a:gd name="connsiteX2" fmla="*/ 2551 w 13508"/>
                <a:gd name="connsiteY2" fmla="*/ 9979 h 10000"/>
                <a:gd name="connsiteX3" fmla="*/ 0 w 13508"/>
                <a:gd name="connsiteY3" fmla="*/ 10000 h 10000"/>
                <a:gd name="connsiteX4" fmla="*/ 239 w 13508"/>
                <a:gd name="connsiteY4" fmla="*/ 0 h 10000"/>
                <a:gd name="connsiteX0" fmla="*/ 239 w 13508"/>
                <a:gd name="connsiteY0" fmla="*/ 0 h 10000"/>
                <a:gd name="connsiteX1" fmla="*/ 13508 w 13508"/>
                <a:gd name="connsiteY1" fmla="*/ 1374 h 10000"/>
                <a:gd name="connsiteX2" fmla="*/ 6782 w 13508"/>
                <a:gd name="connsiteY2" fmla="*/ 9997 h 10000"/>
                <a:gd name="connsiteX3" fmla="*/ 0 w 13508"/>
                <a:gd name="connsiteY3" fmla="*/ 10000 h 10000"/>
                <a:gd name="connsiteX4" fmla="*/ 239 w 13508"/>
                <a:gd name="connsiteY4" fmla="*/ 0 h 10000"/>
                <a:gd name="connsiteX0" fmla="*/ 2 w 13271"/>
                <a:gd name="connsiteY0" fmla="*/ 0 h 10018"/>
                <a:gd name="connsiteX1" fmla="*/ 13271 w 13271"/>
                <a:gd name="connsiteY1" fmla="*/ 1374 h 10018"/>
                <a:gd name="connsiteX2" fmla="*/ 6545 w 13271"/>
                <a:gd name="connsiteY2" fmla="*/ 9997 h 10018"/>
                <a:gd name="connsiteX3" fmla="*/ 3529 w 13271"/>
                <a:gd name="connsiteY3" fmla="*/ 10018 h 10018"/>
                <a:gd name="connsiteX4" fmla="*/ 2 w 13271"/>
                <a:gd name="connsiteY4" fmla="*/ 0 h 10018"/>
                <a:gd name="connsiteX0" fmla="*/ 2 w 13271"/>
                <a:gd name="connsiteY0" fmla="*/ 0 h 10018"/>
                <a:gd name="connsiteX1" fmla="*/ 13271 w 13271"/>
                <a:gd name="connsiteY1" fmla="*/ 1374 h 10018"/>
                <a:gd name="connsiteX2" fmla="*/ 6545 w 13271"/>
                <a:gd name="connsiteY2" fmla="*/ 9997 h 10018"/>
                <a:gd name="connsiteX3" fmla="*/ 3529 w 13271"/>
                <a:gd name="connsiteY3" fmla="*/ 10018 h 10018"/>
                <a:gd name="connsiteX4" fmla="*/ 2 w 13271"/>
                <a:gd name="connsiteY4" fmla="*/ 0 h 10018"/>
                <a:gd name="connsiteX0" fmla="*/ 0 w 13269"/>
                <a:gd name="connsiteY0" fmla="*/ 0 h 10018"/>
                <a:gd name="connsiteX1" fmla="*/ 13269 w 13269"/>
                <a:gd name="connsiteY1" fmla="*/ 1374 h 10018"/>
                <a:gd name="connsiteX2" fmla="*/ 6543 w 13269"/>
                <a:gd name="connsiteY2" fmla="*/ 9997 h 10018"/>
                <a:gd name="connsiteX3" fmla="*/ 3527 w 13269"/>
                <a:gd name="connsiteY3" fmla="*/ 10018 h 10018"/>
                <a:gd name="connsiteX4" fmla="*/ 0 w 13269"/>
                <a:gd name="connsiteY4" fmla="*/ 0 h 10018"/>
                <a:gd name="connsiteX0" fmla="*/ 3180 w 9742"/>
                <a:gd name="connsiteY0" fmla="*/ 0 h 9312"/>
                <a:gd name="connsiteX1" fmla="*/ 9742 w 9742"/>
                <a:gd name="connsiteY1" fmla="*/ 668 h 9312"/>
                <a:gd name="connsiteX2" fmla="*/ 3016 w 9742"/>
                <a:gd name="connsiteY2" fmla="*/ 9291 h 9312"/>
                <a:gd name="connsiteX3" fmla="*/ 0 w 9742"/>
                <a:gd name="connsiteY3" fmla="*/ 9312 h 9312"/>
                <a:gd name="connsiteX4" fmla="*/ 3180 w 9742"/>
                <a:gd name="connsiteY4" fmla="*/ 0 h 9312"/>
                <a:gd name="connsiteX0" fmla="*/ 3264 w 6399"/>
                <a:gd name="connsiteY0" fmla="*/ 0 h 10000"/>
                <a:gd name="connsiteX1" fmla="*/ 6399 w 6399"/>
                <a:gd name="connsiteY1" fmla="*/ 3749 h 10000"/>
                <a:gd name="connsiteX2" fmla="*/ 3096 w 6399"/>
                <a:gd name="connsiteY2" fmla="*/ 9977 h 10000"/>
                <a:gd name="connsiteX3" fmla="*/ 0 w 6399"/>
                <a:gd name="connsiteY3" fmla="*/ 10000 h 10000"/>
                <a:gd name="connsiteX4" fmla="*/ 3264 w 6399"/>
                <a:gd name="connsiteY4" fmla="*/ 0 h 10000"/>
                <a:gd name="connsiteX0" fmla="*/ 0 w 11686"/>
                <a:gd name="connsiteY0" fmla="*/ 0 h 7366"/>
                <a:gd name="connsiteX1" fmla="*/ 11686 w 11686"/>
                <a:gd name="connsiteY1" fmla="*/ 1115 h 7366"/>
                <a:gd name="connsiteX2" fmla="*/ 6524 w 11686"/>
                <a:gd name="connsiteY2" fmla="*/ 7343 h 7366"/>
                <a:gd name="connsiteX3" fmla="*/ 1686 w 11686"/>
                <a:gd name="connsiteY3" fmla="*/ 7366 h 7366"/>
                <a:gd name="connsiteX4" fmla="*/ 0 w 11686"/>
                <a:gd name="connsiteY4" fmla="*/ 0 h 7366"/>
                <a:gd name="connsiteX0" fmla="*/ 0 w 8867"/>
                <a:gd name="connsiteY0" fmla="*/ 0 h 10000"/>
                <a:gd name="connsiteX1" fmla="*/ 8867 w 8867"/>
                <a:gd name="connsiteY1" fmla="*/ 1334 h 10000"/>
                <a:gd name="connsiteX2" fmla="*/ 5583 w 8867"/>
                <a:gd name="connsiteY2" fmla="*/ 9969 h 10000"/>
                <a:gd name="connsiteX3" fmla="*/ 1443 w 8867"/>
                <a:gd name="connsiteY3" fmla="*/ 10000 h 10000"/>
                <a:gd name="connsiteX4" fmla="*/ 0 w 8867"/>
                <a:gd name="connsiteY4" fmla="*/ 0 h 10000"/>
                <a:gd name="connsiteX0" fmla="*/ 0 w 10000"/>
                <a:gd name="connsiteY0" fmla="*/ 0 h 9974"/>
                <a:gd name="connsiteX1" fmla="*/ 10000 w 10000"/>
                <a:gd name="connsiteY1" fmla="*/ 1334 h 9974"/>
                <a:gd name="connsiteX2" fmla="*/ 6296 w 10000"/>
                <a:gd name="connsiteY2" fmla="*/ 9969 h 9974"/>
                <a:gd name="connsiteX3" fmla="*/ 2106 w 10000"/>
                <a:gd name="connsiteY3" fmla="*/ 9974 h 9974"/>
                <a:gd name="connsiteX4" fmla="*/ 0 w 10000"/>
                <a:gd name="connsiteY4" fmla="*/ 0 h 9974"/>
                <a:gd name="connsiteX0" fmla="*/ 0 w 10000"/>
                <a:gd name="connsiteY0" fmla="*/ 0 h 10000"/>
                <a:gd name="connsiteX1" fmla="*/ 10000 w 10000"/>
                <a:gd name="connsiteY1" fmla="*/ 1337 h 10000"/>
                <a:gd name="connsiteX2" fmla="*/ 7215 w 10000"/>
                <a:gd name="connsiteY2" fmla="*/ 9969 h 10000"/>
                <a:gd name="connsiteX3" fmla="*/ 2106 w 10000"/>
                <a:gd name="connsiteY3" fmla="*/ 10000 h 10000"/>
                <a:gd name="connsiteX4" fmla="*/ 0 w 10000"/>
                <a:gd name="connsiteY4" fmla="*/ 0 h 10000"/>
                <a:gd name="connsiteX0" fmla="*/ 0 w 10839"/>
                <a:gd name="connsiteY0" fmla="*/ 0 h 10000"/>
                <a:gd name="connsiteX1" fmla="*/ 10839 w 10839"/>
                <a:gd name="connsiteY1" fmla="*/ 1440 h 10000"/>
                <a:gd name="connsiteX2" fmla="*/ 7215 w 10839"/>
                <a:gd name="connsiteY2" fmla="*/ 9969 h 10000"/>
                <a:gd name="connsiteX3" fmla="*/ 2106 w 10839"/>
                <a:gd name="connsiteY3" fmla="*/ 10000 h 10000"/>
                <a:gd name="connsiteX4" fmla="*/ 0 w 10839"/>
                <a:gd name="connsiteY4" fmla="*/ 0 h 10000"/>
                <a:gd name="connsiteX0" fmla="*/ 0 w 17548"/>
                <a:gd name="connsiteY0" fmla="*/ 0 h 10877"/>
                <a:gd name="connsiteX1" fmla="*/ 17548 w 17548"/>
                <a:gd name="connsiteY1" fmla="*/ 2317 h 10877"/>
                <a:gd name="connsiteX2" fmla="*/ 13924 w 17548"/>
                <a:gd name="connsiteY2" fmla="*/ 10846 h 10877"/>
                <a:gd name="connsiteX3" fmla="*/ 8815 w 17548"/>
                <a:gd name="connsiteY3" fmla="*/ 10877 h 10877"/>
                <a:gd name="connsiteX4" fmla="*/ 0 w 17548"/>
                <a:gd name="connsiteY4" fmla="*/ 0 h 10877"/>
                <a:gd name="connsiteX0" fmla="*/ 0 w 17548"/>
                <a:gd name="connsiteY0" fmla="*/ 0 h 10846"/>
                <a:gd name="connsiteX1" fmla="*/ 17548 w 17548"/>
                <a:gd name="connsiteY1" fmla="*/ 2317 h 10846"/>
                <a:gd name="connsiteX2" fmla="*/ 13924 w 17548"/>
                <a:gd name="connsiteY2" fmla="*/ 10846 h 10846"/>
                <a:gd name="connsiteX3" fmla="*/ 9015 w 17548"/>
                <a:gd name="connsiteY3" fmla="*/ 8659 h 10846"/>
                <a:gd name="connsiteX4" fmla="*/ 0 w 17548"/>
                <a:gd name="connsiteY4" fmla="*/ 0 h 10846"/>
                <a:gd name="connsiteX0" fmla="*/ 0 w 20793"/>
                <a:gd name="connsiteY0" fmla="*/ 0 h 8659"/>
                <a:gd name="connsiteX1" fmla="*/ 17548 w 20793"/>
                <a:gd name="connsiteY1" fmla="*/ 2317 h 8659"/>
                <a:gd name="connsiteX2" fmla="*/ 20793 w 20793"/>
                <a:gd name="connsiteY2" fmla="*/ 4217 h 8659"/>
                <a:gd name="connsiteX3" fmla="*/ 9015 w 20793"/>
                <a:gd name="connsiteY3" fmla="*/ 8659 h 8659"/>
                <a:gd name="connsiteX4" fmla="*/ 0 w 20793"/>
                <a:gd name="connsiteY4" fmla="*/ 0 h 8659"/>
                <a:gd name="connsiteX0" fmla="*/ 0 w 10686"/>
                <a:gd name="connsiteY0" fmla="*/ 0 h 10000"/>
                <a:gd name="connsiteX1" fmla="*/ 10686 w 10686"/>
                <a:gd name="connsiteY1" fmla="*/ 3480 h 10000"/>
                <a:gd name="connsiteX2" fmla="*/ 10000 w 10686"/>
                <a:gd name="connsiteY2" fmla="*/ 4870 h 10000"/>
                <a:gd name="connsiteX3" fmla="*/ 4336 w 10686"/>
                <a:gd name="connsiteY3" fmla="*/ 10000 h 10000"/>
                <a:gd name="connsiteX4" fmla="*/ 0 w 10686"/>
                <a:gd name="connsiteY4" fmla="*/ 0 h 10000"/>
                <a:gd name="connsiteX0" fmla="*/ 0 w 10686"/>
                <a:gd name="connsiteY0" fmla="*/ 0 h 10000"/>
                <a:gd name="connsiteX1" fmla="*/ 10686 w 10686"/>
                <a:gd name="connsiteY1" fmla="*/ 3480 h 10000"/>
                <a:gd name="connsiteX2" fmla="*/ 4336 w 10686"/>
                <a:gd name="connsiteY2" fmla="*/ 10000 h 10000"/>
                <a:gd name="connsiteX3" fmla="*/ 0 w 10686"/>
                <a:gd name="connsiteY3" fmla="*/ 0 h 10000"/>
                <a:gd name="connsiteX0" fmla="*/ 0 w 10686"/>
                <a:gd name="connsiteY0" fmla="*/ 0 h 6485"/>
                <a:gd name="connsiteX1" fmla="*/ 10686 w 10686"/>
                <a:gd name="connsiteY1" fmla="*/ 3480 h 6485"/>
                <a:gd name="connsiteX2" fmla="*/ 5988 w 10686"/>
                <a:gd name="connsiteY2" fmla="*/ 6485 h 6485"/>
                <a:gd name="connsiteX3" fmla="*/ 0 w 10686"/>
                <a:gd name="connsiteY3" fmla="*/ 0 h 6485"/>
                <a:gd name="connsiteX0" fmla="*/ 0 w 8113"/>
                <a:gd name="connsiteY0" fmla="*/ 0 h 9035"/>
                <a:gd name="connsiteX1" fmla="*/ 8113 w 8113"/>
                <a:gd name="connsiteY1" fmla="*/ 4401 h 9035"/>
                <a:gd name="connsiteX2" fmla="*/ 3717 w 8113"/>
                <a:gd name="connsiteY2" fmla="*/ 9035 h 9035"/>
                <a:gd name="connsiteX3" fmla="*/ 0 w 8113"/>
                <a:gd name="connsiteY3" fmla="*/ 0 h 9035"/>
                <a:gd name="connsiteX0" fmla="*/ 0 w 10000"/>
                <a:gd name="connsiteY0" fmla="*/ 0 h 14220"/>
                <a:gd name="connsiteX1" fmla="*/ 10000 w 10000"/>
                <a:gd name="connsiteY1" fmla="*/ 4871 h 14220"/>
                <a:gd name="connsiteX2" fmla="*/ 3829 w 10000"/>
                <a:gd name="connsiteY2" fmla="*/ 14220 h 14220"/>
                <a:gd name="connsiteX3" fmla="*/ 0 w 10000"/>
                <a:gd name="connsiteY3" fmla="*/ 0 h 14220"/>
                <a:gd name="connsiteX0" fmla="*/ 0 w 8228"/>
                <a:gd name="connsiteY0" fmla="*/ 0 h 12949"/>
                <a:gd name="connsiteX1" fmla="*/ 8228 w 8228"/>
                <a:gd name="connsiteY1" fmla="*/ 3600 h 12949"/>
                <a:gd name="connsiteX2" fmla="*/ 2057 w 8228"/>
                <a:gd name="connsiteY2" fmla="*/ 12949 h 12949"/>
                <a:gd name="connsiteX3" fmla="*/ 0 w 8228"/>
                <a:gd name="connsiteY3" fmla="*/ 0 h 12949"/>
                <a:gd name="connsiteX0" fmla="*/ 0 w 11966"/>
                <a:gd name="connsiteY0" fmla="*/ 0 h 10942"/>
                <a:gd name="connsiteX1" fmla="*/ 11966 w 11966"/>
                <a:gd name="connsiteY1" fmla="*/ 3722 h 10942"/>
                <a:gd name="connsiteX2" fmla="*/ 4466 w 11966"/>
                <a:gd name="connsiteY2" fmla="*/ 10942 h 10942"/>
                <a:gd name="connsiteX3" fmla="*/ 0 w 11966"/>
                <a:gd name="connsiteY3" fmla="*/ 0 h 10942"/>
                <a:gd name="connsiteX0" fmla="*/ 0 w 8962"/>
                <a:gd name="connsiteY0" fmla="*/ 0 h 10942"/>
                <a:gd name="connsiteX1" fmla="*/ 8962 w 8962"/>
                <a:gd name="connsiteY1" fmla="*/ 2761 h 10942"/>
                <a:gd name="connsiteX2" fmla="*/ 4466 w 8962"/>
                <a:gd name="connsiteY2" fmla="*/ 10942 h 10942"/>
                <a:gd name="connsiteX3" fmla="*/ 0 w 8962"/>
                <a:gd name="connsiteY3" fmla="*/ 0 h 10942"/>
                <a:gd name="connsiteX0" fmla="*/ 0 w 15352"/>
                <a:gd name="connsiteY0" fmla="*/ 0 h 10000"/>
                <a:gd name="connsiteX1" fmla="*/ 15352 w 15352"/>
                <a:gd name="connsiteY1" fmla="*/ 3963 h 10000"/>
                <a:gd name="connsiteX2" fmla="*/ 4983 w 15352"/>
                <a:gd name="connsiteY2" fmla="*/ 10000 h 10000"/>
                <a:gd name="connsiteX3" fmla="*/ 0 w 15352"/>
                <a:gd name="connsiteY3" fmla="*/ 0 h 10000"/>
                <a:gd name="connsiteX0" fmla="*/ 0 w 13352"/>
                <a:gd name="connsiteY0" fmla="*/ 0 h 9473"/>
                <a:gd name="connsiteX1" fmla="*/ 13352 w 13352"/>
                <a:gd name="connsiteY1" fmla="*/ 3436 h 9473"/>
                <a:gd name="connsiteX2" fmla="*/ 2983 w 13352"/>
                <a:gd name="connsiteY2" fmla="*/ 9473 h 9473"/>
                <a:gd name="connsiteX3" fmla="*/ 0 w 13352"/>
                <a:gd name="connsiteY3" fmla="*/ 0 h 9473"/>
                <a:gd name="connsiteX0" fmla="*/ 0 w 10044"/>
                <a:gd name="connsiteY0" fmla="*/ 0 h 10000"/>
                <a:gd name="connsiteX1" fmla="*/ 10044 w 10044"/>
                <a:gd name="connsiteY1" fmla="*/ 3627 h 10000"/>
                <a:gd name="connsiteX2" fmla="*/ 2234 w 10044"/>
                <a:gd name="connsiteY2" fmla="*/ 10000 h 10000"/>
                <a:gd name="connsiteX3" fmla="*/ 0 w 10044"/>
                <a:gd name="connsiteY3" fmla="*/ 0 h 10000"/>
              </a:gdLst>
              <a:ahLst/>
              <a:cxnLst>
                <a:cxn ang="0">
                  <a:pos x="connsiteX0" y="connsiteY0"/>
                </a:cxn>
                <a:cxn ang="0">
                  <a:pos x="connsiteX1" y="connsiteY1"/>
                </a:cxn>
                <a:cxn ang="0">
                  <a:pos x="connsiteX2" y="connsiteY2"/>
                </a:cxn>
                <a:cxn ang="0">
                  <a:pos x="connsiteX3" y="connsiteY3"/>
                </a:cxn>
              </a:cxnLst>
              <a:rect l="l" t="t" r="r" b="b"/>
              <a:pathLst>
                <a:path w="10044" h="10000">
                  <a:moveTo>
                    <a:pt x="0" y="0"/>
                  </a:moveTo>
                  <a:lnTo>
                    <a:pt x="10044" y="3627"/>
                  </a:lnTo>
                  <a:lnTo>
                    <a:pt x="2234" y="10000"/>
                  </a:lnTo>
                  <a:lnTo>
                    <a:pt x="0" y="0"/>
                  </a:lnTo>
                  <a:close/>
                </a:path>
              </a:pathLst>
            </a:custGeom>
            <a:gradFill flip="none" rotWithShape="1">
              <a:gsLst>
                <a:gs pos="0">
                  <a:schemeClr val="accent2">
                    <a:lumMod val="60000"/>
                    <a:lumOff val="40000"/>
                  </a:schemeClr>
                </a:gs>
                <a:gs pos="31000">
                  <a:schemeClr val="accent2">
                    <a:lumMod val="60000"/>
                    <a:lumOff val="40000"/>
                  </a:schemeClr>
                </a:gs>
                <a:gs pos="100000">
                  <a:schemeClr val="accent2">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16" name="Flowchart: Merge 5"/>
            <p:cNvSpPr/>
            <p:nvPr userDrawn="1"/>
          </p:nvSpPr>
          <p:spPr>
            <a:xfrm>
              <a:off x="5385642" y="-4456"/>
              <a:ext cx="3758074" cy="3468049"/>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4153"/>
                <a:gd name="connsiteY0" fmla="*/ 5845 h 14087"/>
                <a:gd name="connsiteX1" fmla="*/ 14153 w 14153"/>
                <a:gd name="connsiteY1" fmla="*/ 0 h 14087"/>
                <a:gd name="connsiteX2" fmla="*/ 6504 w 14153"/>
                <a:gd name="connsiteY2" fmla="*/ 14087 h 14087"/>
                <a:gd name="connsiteX3" fmla="*/ 0 w 14153"/>
                <a:gd name="connsiteY3" fmla="*/ 5845 h 14087"/>
                <a:gd name="connsiteX0" fmla="*/ 0 w 14153"/>
                <a:gd name="connsiteY0" fmla="*/ 5845 h 10237"/>
                <a:gd name="connsiteX1" fmla="*/ 14153 w 14153"/>
                <a:gd name="connsiteY1" fmla="*/ 0 h 10237"/>
                <a:gd name="connsiteX2" fmla="*/ 4802 w 14153"/>
                <a:gd name="connsiteY2" fmla="*/ 10237 h 10237"/>
                <a:gd name="connsiteX3" fmla="*/ 0 w 14153"/>
                <a:gd name="connsiteY3" fmla="*/ 5845 h 10237"/>
                <a:gd name="connsiteX0" fmla="*/ 0 w 14153"/>
                <a:gd name="connsiteY0" fmla="*/ 5845 h 7759"/>
                <a:gd name="connsiteX1" fmla="*/ 14153 w 14153"/>
                <a:gd name="connsiteY1" fmla="*/ 0 h 7759"/>
                <a:gd name="connsiteX2" fmla="*/ 7648 w 14153"/>
                <a:gd name="connsiteY2" fmla="*/ 7759 h 7759"/>
                <a:gd name="connsiteX3" fmla="*/ 0 w 14153"/>
                <a:gd name="connsiteY3" fmla="*/ 5845 h 7759"/>
                <a:gd name="connsiteX0" fmla="*/ 0 w 9067"/>
                <a:gd name="connsiteY0" fmla="*/ 5480 h 7947"/>
                <a:gd name="connsiteX1" fmla="*/ 9067 w 9067"/>
                <a:gd name="connsiteY1" fmla="*/ 0 h 7947"/>
                <a:gd name="connsiteX2" fmla="*/ 5404 w 9067"/>
                <a:gd name="connsiteY2" fmla="*/ 7947 h 7947"/>
                <a:gd name="connsiteX3" fmla="*/ 0 w 9067"/>
                <a:gd name="connsiteY3" fmla="*/ 5480 h 7947"/>
                <a:gd name="connsiteX0" fmla="*/ 0 w 9703"/>
                <a:gd name="connsiteY0" fmla="*/ 0 h 12578"/>
                <a:gd name="connsiteX1" fmla="*/ 9703 w 9703"/>
                <a:gd name="connsiteY1" fmla="*/ 2578 h 12578"/>
                <a:gd name="connsiteX2" fmla="*/ 5663 w 9703"/>
                <a:gd name="connsiteY2" fmla="*/ 12578 h 12578"/>
                <a:gd name="connsiteX3" fmla="*/ 0 w 9703"/>
                <a:gd name="connsiteY3" fmla="*/ 0 h 12578"/>
                <a:gd name="connsiteX0" fmla="*/ 0 w 5836"/>
                <a:gd name="connsiteY0" fmla="*/ 0 h 10000"/>
                <a:gd name="connsiteX1" fmla="*/ 5240 w 5836"/>
                <a:gd name="connsiteY1" fmla="*/ 24 h 10000"/>
                <a:gd name="connsiteX2" fmla="*/ 5836 w 5836"/>
                <a:gd name="connsiteY2" fmla="*/ 10000 h 10000"/>
                <a:gd name="connsiteX3" fmla="*/ 0 w 5836"/>
                <a:gd name="connsiteY3" fmla="*/ 0 h 10000"/>
                <a:gd name="connsiteX0" fmla="*/ 0 w 9005"/>
                <a:gd name="connsiteY0" fmla="*/ 0 h 8459"/>
                <a:gd name="connsiteX1" fmla="*/ 8979 w 9005"/>
                <a:gd name="connsiteY1" fmla="*/ 24 h 8459"/>
                <a:gd name="connsiteX2" fmla="*/ 6649 w 9005"/>
                <a:gd name="connsiteY2" fmla="*/ 8459 h 8459"/>
                <a:gd name="connsiteX3" fmla="*/ 0 w 9005"/>
                <a:gd name="connsiteY3" fmla="*/ 0 h 8459"/>
                <a:gd name="connsiteX0" fmla="*/ 0 w 10025"/>
                <a:gd name="connsiteY0" fmla="*/ 0 h 10000"/>
                <a:gd name="connsiteX1" fmla="*/ 9971 w 10025"/>
                <a:gd name="connsiteY1" fmla="*/ 28 h 10000"/>
                <a:gd name="connsiteX2" fmla="*/ 7384 w 10025"/>
                <a:gd name="connsiteY2" fmla="*/ 10000 h 10000"/>
                <a:gd name="connsiteX3" fmla="*/ 0 w 10025"/>
                <a:gd name="connsiteY3" fmla="*/ 0 h 10000"/>
                <a:gd name="connsiteX0" fmla="*/ 0 w 9971"/>
                <a:gd name="connsiteY0" fmla="*/ 0 h 10000"/>
                <a:gd name="connsiteX1" fmla="*/ 9971 w 9971"/>
                <a:gd name="connsiteY1" fmla="*/ 28 h 10000"/>
                <a:gd name="connsiteX2" fmla="*/ 7384 w 9971"/>
                <a:gd name="connsiteY2" fmla="*/ 10000 h 10000"/>
                <a:gd name="connsiteX3" fmla="*/ 0 w 9971"/>
                <a:gd name="connsiteY3" fmla="*/ 0 h 10000"/>
                <a:gd name="connsiteX0" fmla="*/ 0 w 13598"/>
                <a:gd name="connsiteY0" fmla="*/ 0 h 10000"/>
                <a:gd name="connsiteX1" fmla="*/ 13598 w 13598"/>
                <a:gd name="connsiteY1" fmla="*/ 3300 h 10000"/>
                <a:gd name="connsiteX2" fmla="*/ 7405 w 13598"/>
                <a:gd name="connsiteY2" fmla="*/ 10000 h 10000"/>
                <a:gd name="connsiteX3" fmla="*/ 0 w 13598"/>
                <a:gd name="connsiteY3" fmla="*/ 0 h 10000"/>
                <a:gd name="connsiteX0" fmla="*/ 0 w 13598"/>
                <a:gd name="connsiteY0" fmla="*/ 0 h 10034"/>
                <a:gd name="connsiteX1" fmla="*/ 13598 w 13598"/>
                <a:gd name="connsiteY1" fmla="*/ 3300 h 10034"/>
                <a:gd name="connsiteX2" fmla="*/ 7360 w 13598"/>
                <a:gd name="connsiteY2" fmla="*/ 10034 h 10034"/>
                <a:gd name="connsiteX3" fmla="*/ 0 w 13598"/>
                <a:gd name="connsiteY3" fmla="*/ 0 h 10034"/>
                <a:gd name="connsiteX0" fmla="*/ 0 w 13283"/>
                <a:gd name="connsiteY0" fmla="*/ 0 h 10034"/>
                <a:gd name="connsiteX1" fmla="*/ 13283 w 13283"/>
                <a:gd name="connsiteY1" fmla="*/ 2862 h 10034"/>
                <a:gd name="connsiteX2" fmla="*/ 7360 w 13283"/>
                <a:gd name="connsiteY2" fmla="*/ 10034 h 10034"/>
                <a:gd name="connsiteX3" fmla="*/ 0 w 13283"/>
                <a:gd name="connsiteY3" fmla="*/ 0 h 10034"/>
                <a:gd name="connsiteX0" fmla="*/ 0 w 13283"/>
                <a:gd name="connsiteY0" fmla="*/ 0 h 10945"/>
                <a:gd name="connsiteX1" fmla="*/ 13283 w 13283"/>
                <a:gd name="connsiteY1" fmla="*/ 2862 h 10945"/>
                <a:gd name="connsiteX2" fmla="*/ 7630 w 13283"/>
                <a:gd name="connsiteY2" fmla="*/ 10945 h 10945"/>
                <a:gd name="connsiteX3" fmla="*/ 0 w 13283"/>
                <a:gd name="connsiteY3" fmla="*/ 0 h 10945"/>
                <a:gd name="connsiteX0" fmla="*/ 0 w 14047"/>
                <a:gd name="connsiteY0" fmla="*/ 0 h 10945"/>
                <a:gd name="connsiteX1" fmla="*/ 14047 w 14047"/>
                <a:gd name="connsiteY1" fmla="*/ 2525 h 10945"/>
                <a:gd name="connsiteX2" fmla="*/ 7630 w 14047"/>
                <a:gd name="connsiteY2" fmla="*/ 10945 h 10945"/>
                <a:gd name="connsiteX3" fmla="*/ 0 w 14047"/>
                <a:gd name="connsiteY3" fmla="*/ 0 h 10945"/>
                <a:gd name="connsiteX0" fmla="*/ 0 w 14047"/>
                <a:gd name="connsiteY0" fmla="*/ 0 h 12665"/>
                <a:gd name="connsiteX1" fmla="*/ 14047 w 14047"/>
                <a:gd name="connsiteY1" fmla="*/ 2525 h 12665"/>
                <a:gd name="connsiteX2" fmla="*/ 9519 w 14047"/>
                <a:gd name="connsiteY2" fmla="*/ 12665 h 12665"/>
                <a:gd name="connsiteX3" fmla="*/ 0 w 14047"/>
                <a:gd name="connsiteY3" fmla="*/ 0 h 12665"/>
                <a:gd name="connsiteX0" fmla="*/ 0 w 21692"/>
                <a:gd name="connsiteY0" fmla="*/ 0 h 12631"/>
                <a:gd name="connsiteX1" fmla="*/ 21692 w 21692"/>
                <a:gd name="connsiteY1" fmla="*/ 2491 h 12631"/>
                <a:gd name="connsiteX2" fmla="*/ 17164 w 21692"/>
                <a:gd name="connsiteY2" fmla="*/ 12631 h 12631"/>
                <a:gd name="connsiteX3" fmla="*/ 0 w 21692"/>
                <a:gd name="connsiteY3" fmla="*/ 0 h 12631"/>
                <a:gd name="connsiteX0" fmla="*/ 0 w 21692"/>
                <a:gd name="connsiteY0" fmla="*/ 0 h 15093"/>
                <a:gd name="connsiteX1" fmla="*/ 21692 w 21692"/>
                <a:gd name="connsiteY1" fmla="*/ 2491 h 15093"/>
                <a:gd name="connsiteX2" fmla="*/ 16175 w 21692"/>
                <a:gd name="connsiteY2" fmla="*/ 15093 h 15093"/>
                <a:gd name="connsiteX3" fmla="*/ 0 w 21692"/>
                <a:gd name="connsiteY3" fmla="*/ 0 h 15093"/>
                <a:gd name="connsiteX0" fmla="*/ 0 w 20703"/>
                <a:gd name="connsiteY0" fmla="*/ 0 h 15093"/>
                <a:gd name="connsiteX1" fmla="*/ 20703 w 20703"/>
                <a:gd name="connsiteY1" fmla="*/ 4784 h 15093"/>
                <a:gd name="connsiteX2" fmla="*/ 16175 w 20703"/>
                <a:gd name="connsiteY2" fmla="*/ 15093 h 15093"/>
                <a:gd name="connsiteX3" fmla="*/ 0 w 20703"/>
                <a:gd name="connsiteY3" fmla="*/ 0 h 15093"/>
                <a:gd name="connsiteX0" fmla="*/ 0 w 20703"/>
                <a:gd name="connsiteY0" fmla="*/ 3548 h 18641"/>
                <a:gd name="connsiteX1" fmla="*/ 8241 w 20703"/>
                <a:gd name="connsiteY1" fmla="*/ 36 h 18641"/>
                <a:gd name="connsiteX2" fmla="*/ 20703 w 20703"/>
                <a:gd name="connsiteY2" fmla="*/ 8332 h 18641"/>
                <a:gd name="connsiteX3" fmla="*/ 16175 w 20703"/>
                <a:gd name="connsiteY3" fmla="*/ 18641 h 18641"/>
                <a:gd name="connsiteX4" fmla="*/ 0 w 20703"/>
                <a:gd name="connsiteY4" fmla="*/ 3548 h 18641"/>
                <a:gd name="connsiteX0" fmla="*/ 0 w 20703"/>
                <a:gd name="connsiteY0" fmla="*/ 3512 h 18605"/>
                <a:gd name="connsiteX1" fmla="*/ 8241 w 20703"/>
                <a:gd name="connsiteY1" fmla="*/ 0 h 18605"/>
                <a:gd name="connsiteX2" fmla="*/ 20703 w 20703"/>
                <a:gd name="connsiteY2" fmla="*/ 8296 h 18605"/>
                <a:gd name="connsiteX3" fmla="*/ 16175 w 20703"/>
                <a:gd name="connsiteY3" fmla="*/ 18605 h 18605"/>
                <a:gd name="connsiteX4" fmla="*/ 0 w 20703"/>
                <a:gd name="connsiteY4" fmla="*/ 3512 h 18605"/>
                <a:gd name="connsiteX0" fmla="*/ 0 w 20703"/>
                <a:gd name="connsiteY0" fmla="*/ 3512 h 18605"/>
                <a:gd name="connsiteX1" fmla="*/ 8241 w 20703"/>
                <a:gd name="connsiteY1" fmla="*/ 0 h 18605"/>
                <a:gd name="connsiteX2" fmla="*/ 20703 w 20703"/>
                <a:gd name="connsiteY2" fmla="*/ 8296 h 18605"/>
                <a:gd name="connsiteX3" fmla="*/ 16175 w 20703"/>
                <a:gd name="connsiteY3" fmla="*/ 18605 h 18605"/>
                <a:gd name="connsiteX4" fmla="*/ 0 w 20703"/>
                <a:gd name="connsiteY4" fmla="*/ 3512 h 18605"/>
                <a:gd name="connsiteX0" fmla="*/ 0 w 20703"/>
                <a:gd name="connsiteY0" fmla="*/ 3646 h 18739"/>
                <a:gd name="connsiteX1" fmla="*/ 8241 w 20703"/>
                <a:gd name="connsiteY1" fmla="*/ 0 h 18739"/>
                <a:gd name="connsiteX2" fmla="*/ 20703 w 20703"/>
                <a:gd name="connsiteY2" fmla="*/ 8430 h 18739"/>
                <a:gd name="connsiteX3" fmla="*/ 16175 w 20703"/>
                <a:gd name="connsiteY3" fmla="*/ 18739 h 18739"/>
                <a:gd name="connsiteX4" fmla="*/ 0 w 20703"/>
                <a:gd name="connsiteY4" fmla="*/ 3646 h 18739"/>
                <a:gd name="connsiteX0" fmla="*/ 0 w 17956"/>
                <a:gd name="connsiteY0" fmla="*/ 198 h 18739"/>
                <a:gd name="connsiteX1" fmla="*/ 5494 w 17956"/>
                <a:gd name="connsiteY1" fmla="*/ 0 h 18739"/>
                <a:gd name="connsiteX2" fmla="*/ 17956 w 17956"/>
                <a:gd name="connsiteY2" fmla="*/ 8430 h 18739"/>
                <a:gd name="connsiteX3" fmla="*/ 13428 w 17956"/>
                <a:gd name="connsiteY3" fmla="*/ 18739 h 18739"/>
                <a:gd name="connsiteX4" fmla="*/ 0 w 17956"/>
                <a:gd name="connsiteY4" fmla="*/ 198 h 18739"/>
                <a:gd name="connsiteX0" fmla="*/ 0 w 17956"/>
                <a:gd name="connsiteY0" fmla="*/ 108 h 18649"/>
                <a:gd name="connsiteX1" fmla="*/ 5375 w 17956"/>
                <a:gd name="connsiteY1" fmla="*/ 0 h 18649"/>
                <a:gd name="connsiteX2" fmla="*/ 17956 w 17956"/>
                <a:gd name="connsiteY2" fmla="*/ 8340 h 18649"/>
                <a:gd name="connsiteX3" fmla="*/ 13428 w 17956"/>
                <a:gd name="connsiteY3" fmla="*/ 18649 h 18649"/>
                <a:gd name="connsiteX4" fmla="*/ 0 w 17956"/>
                <a:gd name="connsiteY4" fmla="*/ 108 h 18649"/>
                <a:gd name="connsiteX0" fmla="*/ 6634 w 24590"/>
                <a:gd name="connsiteY0" fmla="*/ 108 h 15290"/>
                <a:gd name="connsiteX1" fmla="*/ 12009 w 24590"/>
                <a:gd name="connsiteY1" fmla="*/ 0 h 15290"/>
                <a:gd name="connsiteX2" fmla="*/ 24590 w 24590"/>
                <a:gd name="connsiteY2" fmla="*/ 8340 h 15290"/>
                <a:gd name="connsiteX3" fmla="*/ 0 w 24590"/>
                <a:gd name="connsiteY3" fmla="*/ 15290 h 15290"/>
                <a:gd name="connsiteX4" fmla="*/ 6634 w 24590"/>
                <a:gd name="connsiteY4" fmla="*/ 108 h 15290"/>
                <a:gd name="connsiteX0" fmla="*/ 6634 w 31337"/>
                <a:gd name="connsiteY0" fmla="*/ 108 h 20252"/>
                <a:gd name="connsiteX1" fmla="*/ 12009 w 31337"/>
                <a:gd name="connsiteY1" fmla="*/ 0 h 20252"/>
                <a:gd name="connsiteX2" fmla="*/ 31337 w 31337"/>
                <a:gd name="connsiteY2" fmla="*/ 20252 h 20252"/>
                <a:gd name="connsiteX3" fmla="*/ 0 w 31337"/>
                <a:gd name="connsiteY3" fmla="*/ 15290 h 20252"/>
                <a:gd name="connsiteX4" fmla="*/ 6634 w 31337"/>
                <a:gd name="connsiteY4" fmla="*/ 108 h 20252"/>
                <a:gd name="connsiteX0" fmla="*/ 6634 w 31337"/>
                <a:gd name="connsiteY0" fmla="*/ 108 h 20252"/>
                <a:gd name="connsiteX1" fmla="*/ 20726 w 31337"/>
                <a:gd name="connsiteY1" fmla="*/ 0 h 20252"/>
                <a:gd name="connsiteX2" fmla="*/ 31337 w 31337"/>
                <a:gd name="connsiteY2" fmla="*/ 20252 h 20252"/>
                <a:gd name="connsiteX3" fmla="*/ 0 w 31337"/>
                <a:gd name="connsiteY3" fmla="*/ 15290 h 20252"/>
                <a:gd name="connsiteX4" fmla="*/ 6634 w 31337"/>
                <a:gd name="connsiteY4" fmla="*/ 108 h 20252"/>
                <a:gd name="connsiteX0" fmla="*/ 13620 w 31337"/>
                <a:gd name="connsiteY0" fmla="*/ 18 h 20252"/>
                <a:gd name="connsiteX1" fmla="*/ 20726 w 31337"/>
                <a:gd name="connsiteY1" fmla="*/ 0 h 20252"/>
                <a:gd name="connsiteX2" fmla="*/ 31337 w 31337"/>
                <a:gd name="connsiteY2" fmla="*/ 20252 h 20252"/>
                <a:gd name="connsiteX3" fmla="*/ 0 w 31337"/>
                <a:gd name="connsiteY3" fmla="*/ 15290 h 20252"/>
                <a:gd name="connsiteX4" fmla="*/ 13620 w 31337"/>
                <a:gd name="connsiteY4" fmla="*/ 18 h 20252"/>
                <a:gd name="connsiteX0" fmla="*/ 9142 w 26859"/>
                <a:gd name="connsiteY0" fmla="*/ 18 h 20252"/>
                <a:gd name="connsiteX1" fmla="*/ 16248 w 26859"/>
                <a:gd name="connsiteY1" fmla="*/ 0 h 20252"/>
                <a:gd name="connsiteX2" fmla="*/ 26859 w 26859"/>
                <a:gd name="connsiteY2" fmla="*/ 20252 h 20252"/>
                <a:gd name="connsiteX3" fmla="*/ 0 w 26859"/>
                <a:gd name="connsiteY3" fmla="*/ 13409 h 20252"/>
                <a:gd name="connsiteX4" fmla="*/ 9142 w 26859"/>
                <a:gd name="connsiteY4" fmla="*/ 18 h 20252"/>
                <a:gd name="connsiteX0" fmla="*/ 11530 w 29247"/>
                <a:gd name="connsiteY0" fmla="*/ 18 h 20252"/>
                <a:gd name="connsiteX1" fmla="*/ 18636 w 29247"/>
                <a:gd name="connsiteY1" fmla="*/ 0 h 20252"/>
                <a:gd name="connsiteX2" fmla="*/ 29247 w 29247"/>
                <a:gd name="connsiteY2" fmla="*/ 20252 h 20252"/>
                <a:gd name="connsiteX3" fmla="*/ 0 w 29247"/>
                <a:gd name="connsiteY3" fmla="*/ 15424 h 20252"/>
                <a:gd name="connsiteX4" fmla="*/ 11530 w 29247"/>
                <a:gd name="connsiteY4" fmla="*/ 18 h 20252"/>
                <a:gd name="connsiteX0" fmla="*/ 11530 w 29247"/>
                <a:gd name="connsiteY0" fmla="*/ 0 h 20234"/>
                <a:gd name="connsiteX1" fmla="*/ 17681 w 29247"/>
                <a:gd name="connsiteY1" fmla="*/ 1460 h 20234"/>
                <a:gd name="connsiteX2" fmla="*/ 29247 w 29247"/>
                <a:gd name="connsiteY2" fmla="*/ 20234 h 20234"/>
                <a:gd name="connsiteX3" fmla="*/ 0 w 29247"/>
                <a:gd name="connsiteY3" fmla="*/ 15406 h 20234"/>
                <a:gd name="connsiteX4" fmla="*/ 11530 w 29247"/>
                <a:gd name="connsiteY4" fmla="*/ 0 h 20234"/>
                <a:gd name="connsiteX0" fmla="*/ 11530 w 29247"/>
                <a:gd name="connsiteY0" fmla="*/ 18 h 20252"/>
                <a:gd name="connsiteX1" fmla="*/ 18577 w 29247"/>
                <a:gd name="connsiteY1" fmla="*/ 0 h 20252"/>
                <a:gd name="connsiteX2" fmla="*/ 29247 w 29247"/>
                <a:gd name="connsiteY2" fmla="*/ 20252 h 20252"/>
                <a:gd name="connsiteX3" fmla="*/ 0 w 29247"/>
                <a:gd name="connsiteY3" fmla="*/ 15424 h 20252"/>
                <a:gd name="connsiteX4" fmla="*/ 11530 w 29247"/>
                <a:gd name="connsiteY4" fmla="*/ 18 h 20252"/>
                <a:gd name="connsiteX0" fmla="*/ 11829 w 29247"/>
                <a:gd name="connsiteY0" fmla="*/ 0 h 20279"/>
                <a:gd name="connsiteX1" fmla="*/ 18577 w 29247"/>
                <a:gd name="connsiteY1" fmla="*/ 27 h 20279"/>
                <a:gd name="connsiteX2" fmla="*/ 29247 w 29247"/>
                <a:gd name="connsiteY2" fmla="*/ 20279 h 20279"/>
                <a:gd name="connsiteX3" fmla="*/ 0 w 29247"/>
                <a:gd name="connsiteY3" fmla="*/ 15451 h 20279"/>
                <a:gd name="connsiteX4" fmla="*/ 11829 w 29247"/>
                <a:gd name="connsiteY4" fmla="*/ 0 h 20279"/>
                <a:gd name="connsiteX0" fmla="*/ 11829 w 29247"/>
                <a:gd name="connsiteY0" fmla="*/ 0 h 19975"/>
                <a:gd name="connsiteX1" fmla="*/ 18577 w 29247"/>
                <a:gd name="connsiteY1" fmla="*/ 27 h 19975"/>
                <a:gd name="connsiteX2" fmla="*/ 29247 w 29247"/>
                <a:gd name="connsiteY2" fmla="*/ 19975 h 19975"/>
                <a:gd name="connsiteX3" fmla="*/ 0 w 29247"/>
                <a:gd name="connsiteY3" fmla="*/ 15451 h 19975"/>
                <a:gd name="connsiteX4" fmla="*/ 11829 w 29247"/>
                <a:gd name="connsiteY4" fmla="*/ 0 h 19975"/>
                <a:gd name="connsiteX0" fmla="*/ 11829 w 29202"/>
                <a:gd name="connsiteY0" fmla="*/ 0 h 20211"/>
                <a:gd name="connsiteX1" fmla="*/ 18577 w 29202"/>
                <a:gd name="connsiteY1" fmla="*/ 27 h 20211"/>
                <a:gd name="connsiteX2" fmla="*/ 29202 w 29202"/>
                <a:gd name="connsiteY2" fmla="*/ 20211 h 20211"/>
                <a:gd name="connsiteX3" fmla="*/ 0 w 29202"/>
                <a:gd name="connsiteY3" fmla="*/ 15451 h 20211"/>
                <a:gd name="connsiteX4" fmla="*/ 11829 w 29202"/>
                <a:gd name="connsiteY4" fmla="*/ 0 h 202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2" h="20211">
                  <a:moveTo>
                    <a:pt x="11829" y="0"/>
                  </a:moveTo>
                  <a:lnTo>
                    <a:pt x="18577" y="27"/>
                  </a:lnTo>
                  <a:lnTo>
                    <a:pt x="29202" y="20211"/>
                  </a:lnTo>
                  <a:lnTo>
                    <a:pt x="0" y="15451"/>
                  </a:lnTo>
                  <a:lnTo>
                    <a:pt x="11829" y="0"/>
                  </a:lnTo>
                  <a:close/>
                </a:path>
              </a:pathLst>
            </a:custGeom>
            <a:gradFill flip="none" rotWithShape="1">
              <a:gsLst>
                <a:gs pos="0">
                  <a:schemeClr val="bg2"/>
                </a:gs>
                <a:gs pos="65000">
                  <a:schemeClr val="bg2">
                    <a:lumMod val="60000"/>
                    <a:lumOff val="40000"/>
                  </a:schemeClr>
                </a:gs>
                <a:gs pos="100000">
                  <a:schemeClr val="accent2">
                    <a:lumMod val="60000"/>
                    <a:lumOff val="4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17" name="Flowchart: Merge 5"/>
            <p:cNvSpPr/>
            <p:nvPr userDrawn="1"/>
          </p:nvSpPr>
          <p:spPr>
            <a:xfrm>
              <a:off x="4791807" y="205"/>
              <a:ext cx="1703630" cy="2642004"/>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4153"/>
                <a:gd name="connsiteY0" fmla="*/ 5845 h 14087"/>
                <a:gd name="connsiteX1" fmla="*/ 14153 w 14153"/>
                <a:gd name="connsiteY1" fmla="*/ 0 h 14087"/>
                <a:gd name="connsiteX2" fmla="*/ 6504 w 14153"/>
                <a:gd name="connsiteY2" fmla="*/ 14087 h 14087"/>
                <a:gd name="connsiteX3" fmla="*/ 0 w 14153"/>
                <a:gd name="connsiteY3" fmla="*/ 5845 h 14087"/>
                <a:gd name="connsiteX0" fmla="*/ 0 w 14153"/>
                <a:gd name="connsiteY0" fmla="*/ 5845 h 10237"/>
                <a:gd name="connsiteX1" fmla="*/ 14153 w 14153"/>
                <a:gd name="connsiteY1" fmla="*/ 0 h 10237"/>
                <a:gd name="connsiteX2" fmla="*/ 4802 w 14153"/>
                <a:gd name="connsiteY2" fmla="*/ 10237 h 10237"/>
                <a:gd name="connsiteX3" fmla="*/ 0 w 14153"/>
                <a:gd name="connsiteY3" fmla="*/ 5845 h 10237"/>
                <a:gd name="connsiteX0" fmla="*/ 0 w 14153"/>
                <a:gd name="connsiteY0" fmla="*/ 5845 h 7759"/>
                <a:gd name="connsiteX1" fmla="*/ 14153 w 14153"/>
                <a:gd name="connsiteY1" fmla="*/ 0 h 7759"/>
                <a:gd name="connsiteX2" fmla="*/ 7648 w 14153"/>
                <a:gd name="connsiteY2" fmla="*/ 7759 h 7759"/>
                <a:gd name="connsiteX3" fmla="*/ 0 w 14153"/>
                <a:gd name="connsiteY3" fmla="*/ 5845 h 7759"/>
                <a:gd name="connsiteX0" fmla="*/ 0 w 9067"/>
                <a:gd name="connsiteY0" fmla="*/ 5480 h 7947"/>
                <a:gd name="connsiteX1" fmla="*/ 9067 w 9067"/>
                <a:gd name="connsiteY1" fmla="*/ 0 h 7947"/>
                <a:gd name="connsiteX2" fmla="*/ 5404 w 9067"/>
                <a:gd name="connsiteY2" fmla="*/ 7947 h 7947"/>
                <a:gd name="connsiteX3" fmla="*/ 0 w 9067"/>
                <a:gd name="connsiteY3" fmla="*/ 5480 h 7947"/>
                <a:gd name="connsiteX0" fmla="*/ 0 w 9703"/>
                <a:gd name="connsiteY0" fmla="*/ 0 h 12578"/>
                <a:gd name="connsiteX1" fmla="*/ 9703 w 9703"/>
                <a:gd name="connsiteY1" fmla="*/ 2578 h 12578"/>
                <a:gd name="connsiteX2" fmla="*/ 5663 w 9703"/>
                <a:gd name="connsiteY2" fmla="*/ 12578 h 12578"/>
                <a:gd name="connsiteX3" fmla="*/ 0 w 9703"/>
                <a:gd name="connsiteY3" fmla="*/ 0 h 12578"/>
                <a:gd name="connsiteX0" fmla="*/ 0 w 5836"/>
                <a:gd name="connsiteY0" fmla="*/ 0 h 10000"/>
                <a:gd name="connsiteX1" fmla="*/ 5240 w 5836"/>
                <a:gd name="connsiteY1" fmla="*/ 24 h 10000"/>
                <a:gd name="connsiteX2" fmla="*/ 5836 w 5836"/>
                <a:gd name="connsiteY2" fmla="*/ 10000 h 10000"/>
                <a:gd name="connsiteX3" fmla="*/ 0 w 5836"/>
                <a:gd name="connsiteY3" fmla="*/ 0 h 10000"/>
                <a:gd name="connsiteX0" fmla="*/ 0 w 9005"/>
                <a:gd name="connsiteY0" fmla="*/ 0 h 8459"/>
                <a:gd name="connsiteX1" fmla="*/ 8979 w 9005"/>
                <a:gd name="connsiteY1" fmla="*/ 24 h 8459"/>
                <a:gd name="connsiteX2" fmla="*/ 6649 w 9005"/>
                <a:gd name="connsiteY2" fmla="*/ 8459 h 8459"/>
                <a:gd name="connsiteX3" fmla="*/ 0 w 9005"/>
                <a:gd name="connsiteY3" fmla="*/ 0 h 8459"/>
                <a:gd name="connsiteX0" fmla="*/ 0 w 10025"/>
                <a:gd name="connsiteY0" fmla="*/ 0 h 10000"/>
                <a:gd name="connsiteX1" fmla="*/ 9971 w 10025"/>
                <a:gd name="connsiteY1" fmla="*/ 28 h 10000"/>
                <a:gd name="connsiteX2" fmla="*/ 7384 w 10025"/>
                <a:gd name="connsiteY2" fmla="*/ 10000 h 10000"/>
                <a:gd name="connsiteX3" fmla="*/ 0 w 10025"/>
                <a:gd name="connsiteY3" fmla="*/ 0 h 10000"/>
                <a:gd name="connsiteX0" fmla="*/ 0 w 9971"/>
                <a:gd name="connsiteY0" fmla="*/ 0 h 10000"/>
                <a:gd name="connsiteX1" fmla="*/ 9971 w 9971"/>
                <a:gd name="connsiteY1" fmla="*/ 28 h 10000"/>
                <a:gd name="connsiteX2" fmla="*/ 7384 w 9971"/>
                <a:gd name="connsiteY2" fmla="*/ 10000 h 10000"/>
                <a:gd name="connsiteX3" fmla="*/ 0 w 9971"/>
                <a:gd name="connsiteY3" fmla="*/ 0 h 10000"/>
                <a:gd name="connsiteX0" fmla="*/ 0 w 13598"/>
                <a:gd name="connsiteY0" fmla="*/ 0 h 10000"/>
                <a:gd name="connsiteX1" fmla="*/ 13598 w 13598"/>
                <a:gd name="connsiteY1" fmla="*/ 3300 h 10000"/>
                <a:gd name="connsiteX2" fmla="*/ 7405 w 13598"/>
                <a:gd name="connsiteY2" fmla="*/ 10000 h 10000"/>
                <a:gd name="connsiteX3" fmla="*/ 0 w 13598"/>
                <a:gd name="connsiteY3" fmla="*/ 0 h 10000"/>
                <a:gd name="connsiteX0" fmla="*/ 0 w 13598"/>
                <a:gd name="connsiteY0" fmla="*/ 0 h 10034"/>
                <a:gd name="connsiteX1" fmla="*/ 13598 w 13598"/>
                <a:gd name="connsiteY1" fmla="*/ 3300 h 10034"/>
                <a:gd name="connsiteX2" fmla="*/ 7360 w 13598"/>
                <a:gd name="connsiteY2" fmla="*/ 10034 h 10034"/>
                <a:gd name="connsiteX3" fmla="*/ 0 w 13598"/>
                <a:gd name="connsiteY3" fmla="*/ 0 h 10034"/>
                <a:gd name="connsiteX0" fmla="*/ 0 w 13283"/>
                <a:gd name="connsiteY0" fmla="*/ 0 h 10034"/>
                <a:gd name="connsiteX1" fmla="*/ 13283 w 13283"/>
                <a:gd name="connsiteY1" fmla="*/ 2862 h 10034"/>
                <a:gd name="connsiteX2" fmla="*/ 7360 w 13283"/>
                <a:gd name="connsiteY2" fmla="*/ 10034 h 10034"/>
                <a:gd name="connsiteX3" fmla="*/ 0 w 13283"/>
                <a:gd name="connsiteY3" fmla="*/ 0 h 10034"/>
                <a:gd name="connsiteX0" fmla="*/ 0 w 13283"/>
                <a:gd name="connsiteY0" fmla="*/ 0 h 10945"/>
                <a:gd name="connsiteX1" fmla="*/ 13283 w 13283"/>
                <a:gd name="connsiteY1" fmla="*/ 2862 h 10945"/>
                <a:gd name="connsiteX2" fmla="*/ 7630 w 13283"/>
                <a:gd name="connsiteY2" fmla="*/ 10945 h 10945"/>
                <a:gd name="connsiteX3" fmla="*/ 0 w 13283"/>
                <a:gd name="connsiteY3" fmla="*/ 0 h 10945"/>
                <a:gd name="connsiteX0" fmla="*/ 0 w 14047"/>
                <a:gd name="connsiteY0" fmla="*/ 0 h 10945"/>
                <a:gd name="connsiteX1" fmla="*/ 14047 w 14047"/>
                <a:gd name="connsiteY1" fmla="*/ 2525 h 10945"/>
                <a:gd name="connsiteX2" fmla="*/ 7630 w 14047"/>
                <a:gd name="connsiteY2" fmla="*/ 10945 h 10945"/>
                <a:gd name="connsiteX3" fmla="*/ 0 w 14047"/>
                <a:gd name="connsiteY3" fmla="*/ 0 h 10945"/>
                <a:gd name="connsiteX0" fmla="*/ 0 w 14047"/>
                <a:gd name="connsiteY0" fmla="*/ 0 h 12665"/>
                <a:gd name="connsiteX1" fmla="*/ 14047 w 14047"/>
                <a:gd name="connsiteY1" fmla="*/ 2525 h 12665"/>
                <a:gd name="connsiteX2" fmla="*/ 9519 w 14047"/>
                <a:gd name="connsiteY2" fmla="*/ 12665 h 12665"/>
                <a:gd name="connsiteX3" fmla="*/ 0 w 14047"/>
                <a:gd name="connsiteY3" fmla="*/ 0 h 12665"/>
                <a:gd name="connsiteX0" fmla="*/ 0 w 21692"/>
                <a:gd name="connsiteY0" fmla="*/ 0 h 12631"/>
                <a:gd name="connsiteX1" fmla="*/ 21692 w 21692"/>
                <a:gd name="connsiteY1" fmla="*/ 2491 h 12631"/>
                <a:gd name="connsiteX2" fmla="*/ 17164 w 21692"/>
                <a:gd name="connsiteY2" fmla="*/ 12631 h 12631"/>
                <a:gd name="connsiteX3" fmla="*/ 0 w 21692"/>
                <a:gd name="connsiteY3" fmla="*/ 0 h 12631"/>
                <a:gd name="connsiteX0" fmla="*/ 0 w 21692"/>
                <a:gd name="connsiteY0" fmla="*/ 0 h 15093"/>
                <a:gd name="connsiteX1" fmla="*/ 21692 w 21692"/>
                <a:gd name="connsiteY1" fmla="*/ 2491 h 15093"/>
                <a:gd name="connsiteX2" fmla="*/ 16175 w 21692"/>
                <a:gd name="connsiteY2" fmla="*/ 15093 h 15093"/>
                <a:gd name="connsiteX3" fmla="*/ 0 w 21692"/>
                <a:gd name="connsiteY3" fmla="*/ 0 h 15093"/>
                <a:gd name="connsiteX0" fmla="*/ 0 w 20703"/>
                <a:gd name="connsiteY0" fmla="*/ 0 h 15093"/>
                <a:gd name="connsiteX1" fmla="*/ 20703 w 20703"/>
                <a:gd name="connsiteY1" fmla="*/ 4784 h 15093"/>
                <a:gd name="connsiteX2" fmla="*/ 16175 w 20703"/>
                <a:gd name="connsiteY2" fmla="*/ 15093 h 15093"/>
                <a:gd name="connsiteX3" fmla="*/ 0 w 20703"/>
                <a:gd name="connsiteY3" fmla="*/ 0 h 15093"/>
                <a:gd name="connsiteX0" fmla="*/ 0 w 26864"/>
                <a:gd name="connsiteY0" fmla="*/ 0 h 15093"/>
                <a:gd name="connsiteX1" fmla="*/ 26864 w 26864"/>
                <a:gd name="connsiteY1" fmla="*/ 4076 h 15093"/>
                <a:gd name="connsiteX2" fmla="*/ 16175 w 26864"/>
                <a:gd name="connsiteY2" fmla="*/ 15093 h 15093"/>
                <a:gd name="connsiteX3" fmla="*/ 0 w 26864"/>
                <a:gd name="connsiteY3" fmla="*/ 0 h 15093"/>
                <a:gd name="connsiteX0" fmla="*/ 0 w 26864"/>
                <a:gd name="connsiteY0" fmla="*/ 0 h 15262"/>
                <a:gd name="connsiteX1" fmla="*/ 26864 w 26864"/>
                <a:gd name="connsiteY1" fmla="*/ 4076 h 15262"/>
                <a:gd name="connsiteX2" fmla="*/ 18244 w 26864"/>
                <a:gd name="connsiteY2" fmla="*/ 15262 h 15262"/>
                <a:gd name="connsiteX3" fmla="*/ 0 w 26864"/>
                <a:gd name="connsiteY3" fmla="*/ 0 h 15262"/>
                <a:gd name="connsiteX0" fmla="*/ 0 w 12653"/>
                <a:gd name="connsiteY0" fmla="*/ 0 h 15262"/>
                <a:gd name="connsiteX1" fmla="*/ 12653 w 12653"/>
                <a:gd name="connsiteY1" fmla="*/ 4076 h 15262"/>
                <a:gd name="connsiteX2" fmla="*/ 4033 w 12653"/>
                <a:gd name="connsiteY2" fmla="*/ 15262 h 15262"/>
                <a:gd name="connsiteX3" fmla="*/ 0 w 12653"/>
                <a:gd name="connsiteY3" fmla="*/ 0 h 15262"/>
                <a:gd name="connsiteX0" fmla="*/ 0 w 12653"/>
                <a:gd name="connsiteY0" fmla="*/ 0 h 15296"/>
                <a:gd name="connsiteX1" fmla="*/ 12653 w 12653"/>
                <a:gd name="connsiteY1" fmla="*/ 4076 h 15296"/>
                <a:gd name="connsiteX2" fmla="*/ 4078 w 12653"/>
                <a:gd name="connsiteY2" fmla="*/ 15296 h 15296"/>
                <a:gd name="connsiteX3" fmla="*/ 0 w 12653"/>
                <a:gd name="connsiteY3" fmla="*/ 0 h 15296"/>
                <a:gd name="connsiteX0" fmla="*/ 0 w 13238"/>
                <a:gd name="connsiteY0" fmla="*/ 0 h 15397"/>
                <a:gd name="connsiteX1" fmla="*/ 13238 w 13238"/>
                <a:gd name="connsiteY1" fmla="*/ 4177 h 15397"/>
                <a:gd name="connsiteX2" fmla="*/ 4663 w 13238"/>
                <a:gd name="connsiteY2" fmla="*/ 15397 h 15397"/>
                <a:gd name="connsiteX3" fmla="*/ 0 w 13238"/>
                <a:gd name="connsiteY3" fmla="*/ 0 h 15397"/>
              </a:gdLst>
              <a:ahLst/>
              <a:cxnLst>
                <a:cxn ang="0">
                  <a:pos x="connsiteX0" y="connsiteY0"/>
                </a:cxn>
                <a:cxn ang="0">
                  <a:pos x="connsiteX1" y="connsiteY1"/>
                </a:cxn>
                <a:cxn ang="0">
                  <a:pos x="connsiteX2" y="connsiteY2"/>
                </a:cxn>
                <a:cxn ang="0">
                  <a:pos x="connsiteX3" y="connsiteY3"/>
                </a:cxn>
              </a:cxnLst>
              <a:rect l="l" t="t" r="r" b="b"/>
              <a:pathLst>
                <a:path w="13238" h="15397">
                  <a:moveTo>
                    <a:pt x="0" y="0"/>
                  </a:moveTo>
                  <a:lnTo>
                    <a:pt x="13238" y="4177"/>
                  </a:lnTo>
                  <a:lnTo>
                    <a:pt x="4663" y="15397"/>
                  </a:lnTo>
                  <a:lnTo>
                    <a:pt x="0" y="0"/>
                  </a:lnTo>
                  <a:close/>
                </a:path>
              </a:pathLst>
            </a:custGeom>
            <a:gradFill flip="none" rotWithShape="1">
              <a:gsLst>
                <a:gs pos="0">
                  <a:schemeClr val="accent2">
                    <a:lumMod val="60000"/>
                    <a:lumOff val="40000"/>
                  </a:schemeClr>
                </a:gs>
                <a:gs pos="12000">
                  <a:srgbClr val="E3DDD7"/>
                </a:gs>
                <a:gs pos="98000">
                  <a:schemeClr val="accent2">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grpSp>
      <p:sp>
        <p:nvSpPr>
          <p:cNvPr id="3" name="Date Placeholder 2"/>
          <p:cNvSpPr>
            <a:spLocks noGrp="1"/>
          </p:cNvSpPr>
          <p:nvPr>
            <p:ph type="dt" sz="half" idx="10"/>
          </p:nvPr>
        </p:nvSpPr>
        <p:spPr/>
        <p:txBody>
          <a:bodyPr/>
          <a:lstStyle/>
          <a:p>
            <a:fld id="{15BB18DB-3F71-4C87-822D-6E7103C4C7EF}" type="datetime4">
              <a:rPr lang="en-US" smtClean="0"/>
              <a:pPr/>
              <a:t>March 30, 2012</a:t>
            </a:fld>
            <a:endParaRPr lang="da-DK" dirty="0"/>
          </a:p>
        </p:txBody>
      </p:sp>
      <p:sp>
        <p:nvSpPr>
          <p:cNvPr id="4" name="Footer Placeholder 3"/>
          <p:cNvSpPr>
            <a:spLocks noGrp="1"/>
          </p:cNvSpPr>
          <p:nvPr>
            <p:ph type="ftr" sz="quarter" idx="11"/>
          </p:nvPr>
        </p:nvSpPr>
        <p:spPr/>
        <p:txBody>
          <a:bodyPr/>
          <a:lstStyle/>
          <a:p>
            <a:r>
              <a:rPr lang="en-US" smtClean="0"/>
              <a:t>IHNC Presentation for Rice Unversity's SSPEED Center Seminar</a:t>
            </a:r>
            <a:endParaRPr lang="da-DK" dirty="0"/>
          </a:p>
        </p:txBody>
      </p:sp>
      <p:sp>
        <p:nvSpPr>
          <p:cNvPr id="5" name="Slide Number Placeholder 4"/>
          <p:cNvSpPr>
            <a:spLocks noGrp="1"/>
          </p:cNvSpPr>
          <p:nvPr>
            <p:ph type="sldNum" sz="quarter" idx="12"/>
          </p:nvPr>
        </p:nvSpPr>
        <p:spPr/>
        <p:txBody>
          <a:bodyPr/>
          <a:lstStyle/>
          <a:p>
            <a:fld id="{AF54B9EF-527F-4F31-BDA9-861CCA0FE377}" type="slidenum">
              <a:rPr lang="da-DK" smtClean="0"/>
              <a:pPr/>
              <a:t>‹#›</a:t>
            </a:fld>
            <a:endParaRPr lang="da-DK" dirty="0"/>
          </a:p>
        </p:txBody>
      </p:sp>
      <p:sp>
        <p:nvSpPr>
          <p:cNvPr id="13" name="Title 1"/>
          <p:cNvSpPr>
            <a:spLocks noGrp="1"/>
          </p:cNvSpPr>
          <p:nvPr>
            <p:ph type="title"/>
          </p:nvPr>
        </p:nvSpPr>
        <p:spPr>
          <a:xfrm>
            <a:off x="419821" y="613505"/>
            <a:ext cx="8304363" cy="689650"/>
          </a:xfrm>
        </p:spPr>
        <p:txBody>
          <a:bodyPr/>
          <a:lstStyle/>
          <a:p>
            <a:r>
              <a:rPr lang="en-US" smtClean="0"/>
              <a:t>Click to edit Master title style</a:t>
            </a:r>
            <a:endParaRPr lang="en-US" dirty="0"/>
          </a:p>
        </p:txBody>
      </p:sp>
      <p:sp>
        <p:nvSpPr>
          <p:cNvPr id="18" name="Content Placeholder 8"/>
          <p:cNvSpPr>
            <a:spLocks noGrp="1"/>
          </p:cNvSpPr>
          <p:nvPr>
            <p:ph sz="quarter" idx="15"/>
          </p:nvPr>
        </p:nvSpPr>
        <p:spPr>
          <a:xfrm>
            <a:off x="419824" y="1460744"/>
            <a:ext cx="3946459" cy="4525788"/>
          </a:xfrm>
        </p:spPr>
        <p:txBody>
          <a:bodyPr/>
          <a:lstStyle>
            <a:lvl1pPr marL="180975" indent="-180975">
              <a:buClr>
                <a:schemeClr val="accent3"/>
              </a:buClr>
              <a:buFont typeface="Verdana" pitchFamily="34" charset="0"/>
              <a:buChar char="›"/>
              <a:defRPr>
                <a:solidFill>
                  <a:schemeClr val="tx1">
                    <a:lumMod val="90000"/>
                    <a:lumOff val="10000"/>
                  </a:schemeClr>
                </a:solidFill>
              </a:defRPr>
            </a:lvl1pPr>
            <a:lvl2pPr marL="539750" indent="-182563">
              <a:buClr>
                <a:schemeClr val="accent3"/>
              </a:buClr>
              <a:buFont typeface="Verdana" pitchFamily="34" charset="0"/>
              <a:buChar char="›"/>
              <a:defRPr>
                <a:solidFill>
                  <a:schemeClr val="tx1">
                    <a:lumMod val="90000"/>
                    <a:lumOff val="10000"/>
                  </a:schemeClr>
                </a:solidFill>
              </a:defRPr>
            </a:lvl2pPr>
            <a:lvl3pPr marL="896938" indent="-182563">
              <a:buClr>
                <a:schemeClr val="accent3"/>
              </a:buClr>
              <a:buFont typeface="Verdana" pitchFamily="34" charset="0"/>
              <a:buChar char="›"/>
              <a:defRPr>
                <a:solidFill>
                  <a:schemeClr val="tx1">
                    <a:lumMod val="90000"/>
                    <a:lumOff val="10000"/>
                  </a:schemeClr>
                </a:solidFill>
              </a:defRPr>
            </a:lvl3pPr>
            <a:lvl4pPr marL="1254125" indent="-174625">
              <a:buClr>
                <a:schemeClr val="accent3"/>
              </a:buClr>
              <a:buFont typeface="Verdana" pitchFamily="34" charset="0"/>
              <a:buChar char="›"/>
              <a:defRPr>
                <a:solidFill>
                  <a:schemeClr val="tx1">
                    <a:lumMod val="90000"/>
                    <a:lumOff val="10000"/>
                  </a:schemeClr>
                </a:solidFill>
              </a:defRPr>
            </a:lvl4pPr>
            <a:lvl5pPr marL="1611313" indent="-171450">
              <a:buClr>
                <a:schemeClr val="accent3"/>
              </a:buClr>
              <a:buFont typeface="Verdana" pitchFamily="34" charset="0"/>
              <a:buChar char="›"/>
              <a:defRPr>
                <a:solidFill>
                  <a:schemeClr val="tx1">
                    <a:lumMod val="90000"/>
                    <a:lumOff val="1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9" name="Content Placeholder 8"/>
          <p:cNvSpPr>
            <a:spLocks noGrp="1"/>
          </p:cNvSpPr>
          <p:nvPr>
            <p:ph sz="quarter" idx="16"/>
          </p:nvPr>
        </p:nvSpPr>
        <p:spPr>
          <a:xfrm>
            <a:off x="4777728" y="1460744"/>
            <a:ext cx="3946459" cy="4525788"/>
          </a:xfrm>
        </p:spPr>
        <p:txBody>
          <a:bodyPr/>
          <a:lstStyle>
            <a:lvl1pPr marL="180975" indent="-180975">
              <a:buClr>
                <a:schemeClr val="accent3"/>
              </a:buClr>
              <a:buFont typeface="Verdana" pitchFamily="34" charset="0"/>
              <a:buChar char="›"/>
              <a:defRPr>
                <a:solidFill>
                  <a:schemeClr val="tx1">
                    <a:lumMod val="90000"/>
                    <a:lumOff val="10000"/>
                  </a:schemeClr>
                </a:solidFill>
              </a:defRPr>
            </a:lvl1pPr>
            <a:lvl2pPr marL="539750" indent="-182563">
              <a:buClr>
                <a:schemeClr val="accent3"/>
              </a:buClr>
              <a:buFont typeface="Verdana" pitchFamily="34" charset="0"/>
              <a:buChar char="›"/>
              <a:defRPr>
                <a:solidFill>
                  <a:schemeClr val="tx1">
                    <a:lumMod val="90000"/>
                    <a:lumOff val="10000"/>
                  </a:schemeClr>
                </a:solidFill>
              </a:defRPr>
            </a:lvl2pPr>
            <a:lvl3pPr marL="896938" indent="-182563">
              <a:buClr>
                <a:schemeClr val="accent3"/>
              </a:buClr>
              <a:buFont typeface="Verdana" pitchFamily="34" charset="0"/>
              <a:buChar char="›"/>
              <a:defRPr>
                <a:solidFill>
                  <a:schemeClr val="tx1">
                    <a:lumMod val="90000"/>
                    <a:lumOff val="10000"/>
                  </a:schemeClr>
                </a:solidFill>
              </a:defRPr>
            </a:lvl3pPr>
            <a:lvl4pPr marL="1254125" indent="-174625">
              <a:buClr>
                <a:schemeClr val="accent3"/>
              </a:buClr>
              <a:buFont typeface="Verdana" pitchFamily="34" charset="0"/>
              <a:buChar char="›"/>
              <a:defRPr>
                <a:solidFill>
                  <a:schemeClr val="tx1">
                    <a:lumMod val="90000"/>
                    <a:lumOff val="10000"/>
                  </a:schemeClr>
                </a:solidFill>
              </a:defRPr>
            </a:lvl4pPr>
            <a:lvl5pPr marL="1611313" indent="-171450">
              <a:buClr>
                <a:schemeClr val="accent3"/>
              </a:buClr>
              <a:buFont typeface="Verdana" pitchFamily="34" charset="0"/>
              <a:buChar char="›"/>
              <a:defRPr>
                <a:solidFill>
                  <a:schemeClr val="tx1">
                    <a:lumMod val="90000"/>
                    <a:lumOff val="1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0" name="Text Placeholder 6"/>
          <p:cNvSpPr>
            <a:spLocks noGrp="1"/>
          </p:cNvSpPr>
          <p:nvPr>
            <p:ph type="body" sz="quarter" idx="25"/>
          </p:nvPr>
        </p:nvSpPr>
        <p:spPr>
          <a:xfrm>
            <a:off x="419824" y="410804"/>
            <a:ext cx="8304360" cy="202702"/>
          </a:xfrm>
        </p:spPr>
        <p:txBody>
          <a:bodyPr lIns="18000" anchor="t" anchorCtr="0">
            <a:normAutofit/>
          </a:bodyPr>
          <a:lstStyle>
            <a:lvl1pPr marL="0" indent="0">
              <a:buNone/>
              <a:defRPr sz="1000" cap="none" baseline="0">
                <a:solidFill>
                  <a:schemeClr val="tx1"/>
                </a:solidFill>
              </a:defRPr>
            </a:lvl1pPr>
          </a:lstStyle>
          <a:p>
            <a:pPr lvl="0"/>
            <a:r>
              <a:rPr lang="en-US" smtClean="0"/>
              <a:t>Click to edit Master text styles</a:t>
            </a:r>
          </a:p>
        </p:txBody>
      </p:sp>
    </p:spTree>
    <p:extLst>
      <p:ext uri="{BB962C8B-B14F-4D97-AF65-F5344CB8AC3E}">
        <p14:creationId xmlns="" xmlns:p14="http://schemas.microsoft.com/office/powerpoint/2010/main" xmlns:mv="urn:schemas-microsoft-com:mac:vml" xmlns:mc="http://schemas.openxmlformats.org/markup-compatibility/2006" val="1053367025"/>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A">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8B73A23-863C-43BF-86A8-3F9EEAEE7967}" type="datetime4">
              <a:rPr lang="en-US" smtClean="0"/>
              <a:pPr/>
              <a:t>March 30, 2012</a:t>
            </a:fld>
            <a:endParaRPr lang="da-DK" dirty="0"/>
          </a:p>
        </p:txBody>
      </p:sp>
      <p:sp>
        <p:nvSpPr>
          <p:cNvPr id="4" name="Footer Placeholder 3"/>
          <p:cNvSpPr>
            <a:spLocks noGrp="1"/>
          </p:cNvSpPr>
          <p:nvPr>
            <p:ph type="ftr" sz="quarter" idx="11"/>
          </p:nvPr>
        </p:nvSpPr>
        <p:spPr/>
        <p:txBody>
          <a:bodyPr/>
          <a:lstStyle/>
          <a:p>
            <a:r>
              <a:rPr lang="en-US" smtClean="0"/>
              <a:t>IHNC Presentation for Rice Unversity's SSPEED Center Seminar</a:t>
            </a:r>
            <a:endParaRPr lang="da-DK" dirty="0"/>
          </a:p>
        </p:txBody>
      </p:sp>
      <p:sp>
        <p:nvSpPr>
          <p:cNvPr id="5" name="Slide Number Placeholder 4"/>
          <p:cNvSpPr>
            <a:spLocks noGrp="1"/>
          </p:cNvSpPr>
          <p:nvPr>
            <p:ph type="sldNum" sz="quarter" idx="12"/>
          </p:nvPr>
        </p:nvSpPr>
        <p:spPr/>
        <p:txBody>
          <a:bodyPr/>
          <a:lstStyle/>
          <a:p>
            <a:fld id="{AF54B9EF-527F-4F31-BDA9-861CCA0FE377}" type="slidenum">
              <a:rPr lang="da-DK" smtClean="0"/>
              <a:pPr/>
              <a:t>‹#›</a:t>
            </a:fld>
            <a:endParaRPr lang="da-DK" dirty="0"/>
          </a:p>
        </p:txBody>
      </p:sp>
      <p:sp>
        <p:nvSpPr>
          <p:cNvPr id="10" name="Picture Placeholder 9"/>
          <p:cNvSpPr>
            <a:spLocks noGrp="1"/>
          </p:cNvSpPr>
          <p:nvPr>
            <p:ph type="pic" sz="quarter" idx="17" hasCustomPrompt="1"/>
          </p:nvPr>
        </p:nvSpPr>
        <p:spPr>
          <a:xfrm>
            <a:off x="6960861" y="410804"/>
            <a:ext cx="1764037" cy="5575728"/>
          </a:xfrm>
          <a:solidFill>
            <a:schemeClr val="tx1"/>
          </a:solidFill>
        </p:spPr>
        <p:txBody>
          <a:bodyPr lIns="108000" tIns="2988000" rIns="108000">
            <a:normAutofit/>
          </a:bodyPr>
          <a:lstStyle>
            <a:lvl1pPr marL="0" indent="0" algn="ctr">
              <a:buNone/>
              <a:defRPr sz="600" b="0" baseline="0">
                <a:solidFill>
                  <a:schemeClr val="accent3"/>
                </a:solidFill>
                <a:effectLst/>
              </a:defRPr>
            </a:lvl1pPr>
          </a:lstStyle>
          <a:p>
            <a:r>
              <a:rPr lang="en-US" dirty="0" smtClean="0"/>
              <a:t>ADD IMAGE BY CLICKING ICON - IMAGES ARE AVAILABLE FOR DOWNLOAD FROM MEDIA LIBRARY AROUND DECEMBER 1ST. 2011</a:t>
            </a:r>
          </a:p>
        </p:txBody>
      </p:sp>
      <p:sp>
        <p:nvSpPr>
          <p:cNvPr id="13" name="Text Placeholder 6"/>
          <p:cNvSpPr>
            <a:spLocks noGrp="1"/>
          </p:cNvSpPr>
          <p:nvPr>
            <p:ph type="body" sz="quarter" idx="19" hasCustomPrompt="1"/>
          </p:nvPr>
        </p:nvSpPr>
        <p:spPr>
          <a:xfrm>
            <a:off x="7140271" y="613505"/>
            <a:ext cx="1424997" cy="845801"/>
          </a:xfrm>
        </p:spPr>
        <p:txBody>
          <a:bodyPr lIns="18000" anchor="t" anchorCtr="0">
            <a:normAutofit/>
          </a:bodyPr>
          <a:lstStyle>
            <a:lvl1pPr marL="0" indent="0">
              <a:buNone/>
              <a:defRPr sz="1000" cap="none" baseline="0">
                <a:solidFill>
                  <a:schemeClr val="accent3"/>
                </a:solidFill>
              </a:defRPr>
            </a:lvl1pPr>
          </a:lstStyle>
          <a:p>
            <a:pPr lvl="0"/>
            <a:r>
              <a:rPr lang="en-US" dirty="0" smtClean="0"/>
              <a:t>Click to edit master text styles</a:t>
            </a:r>
          </a:p>
        </p:txBody>
      </p:sp>
      <p:sp>
        <p:nvSpPr>
          <p:cNvPr id="12" name="Title 1"/>
          <p:cNvSpPr>
            <a:spLocks noGrp="1"/>
          </p:cNvSpPr>
          <p:nvPr>
            <p:ph type="title"/>
          </p:nvPr>
        </p:nvSpPr>
        <p:spPr>
          <a:xfrm>
            <a:off x="419821" y="613505"/>
            <a:ext cx="6129599" cy="689650"/>
          </a:xfrm>
        </p:spPr>
        <p:txBody>
          <a:bodyPr/>
          <a:lstStyle/>
          <a:p>
            <a:r>
              <a:rPr lang="en-US" smtClean="0"/>
              <a:t>Click to edit Master title style</a:t>
            </a:r>
            <a:endParaRPr lang="en-US" dirty="0"/>
          </a:p>
        </p:txBody>
      </p:sp>
      <p:sp>
        <p:nvSpPr>
          <p:cNvPr id="14" name="Text Placeholder 6"/>
          <p:cNvSpPr>
            <a:spLocks noGrp="1"/>
          </p:cNvSpPr>
          <p:nvPr>
            <p:ph type="body" sz="quarter" idx="25"/>
          </p:nvPr>
        </p:nvSpPr>
        <p:spPr>
          <a:xfrm>
            <a:off x="419824" y="410804"/>
            <a:ext cx="6129596" cy="202702"/>
          </a:xfrm>
        </p:spPr>
        <p:txBody>
          <a:bodyPr lIns="18000" anchor="t" anchorCtr="0">
            <a:normAutofit/>
          </a:bodyPr>
          <a:lstStyle>
            <a:lvl1pPr marL="0" indent="0">
              <a:buNone/>
              <a:defRPr sz="1000" cap="none" baseline="0">
                <a:solidFill>
                  <a:schemeClr val="tx1"/>
                </a:solidFill>
              </a:defRPr>
            </a:lvl1pPr>
          </a:lstStyle>
          <a:p>
            <a:pPr lvl="0"/>
            <a:r>
              <a:rPr lang="en-US" smtClean="0"/>
              <a:t>Click to edit Master text styles</a:t>
            </a:r>
          </a:p>
        </p:txBody>
      </p:sp>
      <p:sp>
        <p:nvSpPr>
          <p:cNvPr id="15" name="Content Placeholder 8"/>
          <p:cNvSpPr>
            <a:spLocks noGrp="1"/>
          </p:cNvSpPr>
          <p:nvPr>
            <p:ph sz="quarter" idx="15"/>
          </p:nvPr>
        </p:nvSpPr>
        <p:spPr>
          <a:xfrm>
            <a:off x="419821" y="1460744"/>
            <a:ext cx="6129599" cy="4525788"/>
          </a:xfrm>
        </p:spPr>
        <p:txBody>
          <a:bodyPr/>
          <a:lstStyle>
            <a:lvl1pPr marL="180975" indent="-180975">
              <a:buClr>
                <a:schemeClr val="accent3"/>
              </a:buClr>
              <a:buFont typeface="Verdana" pitchFamily="34" charset="0"/>
              <a:buChar char="›"/>
              <a:defRPr>
                <a:solidFill>
                  <a:schemeClr val="tx1">
                    <a:lumMod val="90000"/>
                    <a:lumOff val="10000"/>
                  </a:schemeClr>
                </a:solidFill>
              </a:defRPr>
            </a:lvl1pPr>
            <a:lvl2pPr marL="539750" indent="-182563">
              <a:buClr>
                <a:schemeClr val="accent3"/>
              </a:buClr>
              <a:buFont typeface="Verdana" pitchFamily="34" charset="0"/>
              <a:buChar char="›"/>
              <a:defRPr>
                <a:solidFill>
                  <a:schemeClr val="tx1">
                    <a:lumMod val="90000"/>
                    <a:lumOff val="10000"/>
                  </a:schemeClr>
                </a:solidFill>
              </a:defRPr>
            </a:lvl2pPr>
            <a:lvl3pPr marL="896938" indent="-182563">
              <a:buClr>
                <a:schemeClr val="accent3"/>
              </a:buClr>
              <a:buFont typeface="Verdana" pitchFamily="34" charset="0"/>
              <a:buChar char="›"/>
              <a:defRPr>
                <a:solidFill>
                  <a:schemeClr val="tx1">
                    <a:lumMod val="90000"/>
                    <a:lumOff val="10000"/>
                  </a:schemeClr>
                </a:solidFill>
              </a:defRPr>
            </a:lvl3pPr>
            <a:lvl4pPr marL="1254125" indent="-174625">
              <a:buClr>
                <a:schemeClr val="accent3"/>
              </a:buClr>
              <a:buFont typeface="Verdana" pitchFamily="34" charset="0"/>
              <a:buChar char="›"/>
              <a:defRPr>
                <a:solidFill>
                  <a:schemeClr val="tx1">
                    <a:lumMod val="90000"/>
                    <a:lumOff val="10000"/>
                  </a:schemeClr>
                </a:solidFill>
              </a:defRPr>
            </a:lvl4pPr>
            <a:lvl5pPr marL="1611313" indent="-171450">
              <a:buClr>
                <a:schemeClr val="accent3"/>
              </a:buClr>
              <a:buFont typeface="Verdana" pitchFamily="34" charset="0"/>
              <a:buChar char="›"/>
              <a:defRPr>
                <a:solidFill>
                  <a:schemeClr val="tx1">
                    <a:lumMod val="90000"/>
                    <a:lumOff val="1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1792023583"/>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B">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E7BA55D-4506-46B7-954D-986B1549A7AD}" type="datetime4">
              <a:rPr lang="en-US" smtClean="0"/>
              <a:pPr/>
              <a:t>March 30, 2012</a:t>
            </a:fld>
            <a:endParaRPr lang="da-DK" dirty="0"/>
          </a:p>
        </p:txBody>
      </p:sp>
      <p:sp>
        <p:nvSpPr>
          <p:cNvPr id="4" name="Footer Placeholder 3"/>
          <p:cNvSpPr>
            <a:spLocks noGrp="1"/>
          </p:cNvSpPr>
          <p:nvPr>
            <p:ph type="ftr" sz="quarter" idx="11"/>
          </p:nvPr>
        </p:nvSpPr>
        <p:spPr/>
        <p:txBody>
          <a:bodyPr/>
          <a:lstStyle/>
          <a:p>
            <a:r>
              <a:rPr lang="en-US" smtClean="0"/>
              <a:t>IHNC Presentation for Rice Unversity's SSPEED Center Seminar</a:t>
            </a:r>
            <a:endParaRPr lang="da-DK" dirty="0"/>
          </a:p>
        </p:txBody>
      </p:sp>
      <p:sp>
        <p:nvSpPr>
          <p:cNvPr id="5" name="Slide Number Placeholder 4"/>
          <p:cNvSpPr>
            <a:spLocks noGrp="1"/>
          </p:cNvSpPr>
          <p:nvPr>
            <p:ph type="sldNum" sz="quarter" idx="12"/>
          </p:nvPr>
        </p:nvSpPr>
        <p:spPr/>
        <p:txBody>
          <a:bodyPr/>
          <a:lstStyle/>
          <a:p>
            <a:fld id="{AF54B9EF-527F-4F31-BDA9-861CCA0FE377}" type="slidenum">
              <a:rPr lang="da-DK" smtClean="0"/>
              <a:pPr/>
              <a:t>‹#›</a:t>
            </a:fld>
            <a:endParaRPr lang="da-DK" dirty="0"/>
          </a:p>
        </p:txBody>
      </p:sp>
      <p:sp>
        <p:nvSpPr>
          <p:cNvPr id="13" name="Picture Placeholder 9"/>
          <p:cNvSpPr>
            <a:spLocks noGrp="1"/>
          </p:cNvSpPr>
          <p:nvPr>
            <p:ph type="pic" sz="quarter" idx="17" hasCustomPrompt="1"/>
          </p:nvPr>
        </p:nvSpPr>
        <p:spPr>
          <a:xfrm>
            <a:off x="4777727" y="410804"/>
            <a:ext cx="3947171" cy="5575728"/>
          </a:xfrm>
          <a:solidFill>
            <a:schemeClr val="tx1"/>
          </a:solidFill>
        </p:spPr>
        <p:txBody>
          <a:bodyPr lIns="792000" tIns="2988000" rIns="792000">
            <a:normAutofit/>
          </a:bodyPr>
          <a:lstStyle>
            <a:lvl1pPr marL="0" indent="0" algn="ctr">
              <a:buNone/>
              <a:defRPr sz="600" b="0" baseline="0">
                <a:solidFill>
                  <a:schemeClr val="accent3"/>
                </a:solidFill>
                <a:effectLst/>
              </a:defRPr>
            </a:lvl1pPr>
          </a:lstStyle>
          <a:p>
            <a:r>
              <a:rPr lang="en-US" dirty="0" smtClean="0"/>
              <a:t>ADD IMAGE BY CLICKING ICON - IMAGES ARE AVAILABLE FOR DOWNLOAD FROM MEDIA LIBRARY AROUND DECEMBER 1ST. 2011</a:t>
            </a:r>
          </a:p>
        </p:txBody>
      </p:sp>
      <p:sp>
        <p:nvSpPr>
          <p:cNvPr id="14" name="Text Placeholder 6"/>
          <p:cNvSpPr>
            <a:spLocks noGrp="1"/>
          </p:cNvSpPr>
          <p:nvPr>
            <p:ph type="body" sz="quarter" idx="19" hasCustomPrompt="1"/>
          </p:nvPr>
        </p:nvSpPr>
        <p:spPr>
          <a:xfrm>
            <a:off x="4952653" y="613505"/>
            <a:ext cx="3612616" cy="845801"/>
          </a:xfrm>
        </p:spPr>
        <p:txBody>
          <a:bodyPr lIns="18000" anchor="t" anchorCtr="0">
            <a:normAutofit/>
          </a:bodyPr>
          <a:lstStyle>
            <a:lvl1pPr marL="0" indent="0">
              <a:buNone/>
              <a:defRPr sz="1000" cap="none" baseline="0">
                <a:solidFill>
                  <a:schemeClr val="accent3"/>
                </a:solidFill>
              </a:defRPr>
            </a:lvl1pPr>
          </a:lstStyle>
          <a:p>
            <a:pPr lvl="0"/>
            <a:r>
              <a:rPr lang="en-US" dirty="0" smtClean="0"/>
              <a:t>Click to edit master text styles</a:t>
            </a:r>
          </a:p>
        </p:txBody>
      </p:sp>
      <p:sp>
        <p:nvSpPr>
          <p:cNvPr id="17" name="Title 1"/>
          <p:cNvSpPr>
            <a:spLocks noGrp="1"/>
          </p:cNvSpPr>
          <p:nvPr>
            <p:ph type="title"/>
          </p:nvPr>
        </p:nvSpPr>
        <p:spPr>
          <a:xfrm>
            <a:off x="419822" y="613505"/>
            <a:ext cx="3946462" cy="689650"/>
          </a:xfrm>
        </p:spPr>
        <p:txBody>
          <a:bodyPr/>
          <a:lstStyle/>
          <a:p>
            <a:r>
              <a:rPr lang="en-US" smtClean="0"/>
              <a:t>Click to edit Master title style</a:t>
            </a:r>
            <a:endParaRPr lang="en-US" dirty="0"/>
          </a:p>
        </p:txBody>
      </p:sp>
      <p:sp>
        <p:nvSpPr>
          <p:cNvPr id="18" name="Text Placeholder 6"/>
          <p:cNvSpPr>
            <a:spLocks noGrp="1"/>
          </p:cNvSpPr>
          <p:nvPr>
            <p:ph type="body" sz="quarter" idx="25"/>
          </p:nvPr>
        </p:nvSpPr>
        <p:spPr>
          <a:xfrm>
            <a:off x="419824" y="410804"/>
            <a:ext cx="3946460" cy="202702"/>
          </a:xfrm>
        </p:spPr>
        <p:txBody>
          <a:bodyPr lIns="18000" anchor="t" anchorCtr="0">
            <a:normAutofit/>
          </a:bodyPr>
          <a:lstStyle>
            <a:lvl1pPr marL="0" indent="0">
              <a:buNone/>
              <a:defRPr sz="1000" cap="none" baseline="0">
                <a:solidFill>
                  <a:schemeClr val="tx1"/>
                </a:solidFill>
              </a:defRPr>
            </a:lvl1pPr>
          </a:lstStyle>
          <a:p>
            <a:pPr lvl="0"/>
            <a:r>
              <a:rPr lang="en-US" smtClean="0"/>
              <a:t>Click to edit Master text styles</a:t>
            </a:r>
          </a:p>
        </p:txBody>
      </p:sp>
      <p:sp>
        <p:nvSpPr>
          <p:cNvPr id="19" name="Content Placeholder 8"/>
          <p:cNvSpPr>
            <a:spLocks noGrp="1"/>
          </p:cNvSpPr>
          <p:nvPr>
            <p:ph sz="quarter" idx="15"/>
          </p:nvPr>
        </p:nvSpPr>
        <p:spPr>
          <a:xfrm>
            <a:off x="419821" y="1460744"/>
            <a:ext cx="3946463" cy="4525788"/>
          </a:xfrm>
        </p:spPr>
        <p:txBody>
          <a:bodyPr/>
          <a:lstStyle>
            <a:lvl1pPr marL="180975" indent="-180975">
              <a:buClr>
                <a:schemeClr val="accent3"/>
              </a:buClr>
              <a:buFont typeface="Verdana" pitchFamily="34" charset="0"/>
              <a:buChar char="›"/>
              <a:defRPr>
                <a:solidFill>
                  <a:schemeClr val="tx1">
                    <a:lumMod val="90000"/>
                    <a:lumOff val="10000"/>
                  </a:schemeClr>
                </a:solidFill>
              </a:defRPr>
            </a:lvl1pPr>
            <a:lvl2pPr marL="539750" indent="-182563">
              <a:buClr>
                <a:schemeClr val="accent3"/>
              </a:buClr>
              <a:buFont typeface="Verdana" pitchFamily="34" charset="0"/>
              <a:buChar char="›"/>
              <a:defRPr>
                <a:solidFill>
                  <a:schemeClr val="tx1">
                    <a:lumMod val="90000"/>
                    <a:lumOff val="10000"/>
                  </a:schemeClr>
                </a:solidFill>
              </a:defRPr>
            </a:lvl2pPr>
            <a:lvl3pPr marL="896938" indent="-182563">
              <a:buClr>
                <a:schemeClr val="accent3"/>
              </a:buClr>
              <a:buFont typeface="Verdana" pitchFamily="34" charset="0"/>
              <a:buChar char="›"/>
              <a:defRPr>
                <a:solidFill>
                  <a:schemeClr val="tx1">
                    <a:lumMod val="90000"/>
                    <a:lumOff val="10000"/>
                  </a:schemeClr>
                </a:solidFill>
              </a:defRPr>
            </a:lvl3pPr>
            <a:lvl4pPr marL="1254125" indent="-174625">
              <a:buClr>
                <a:schemeClr val="accent3"/>
              </a:buClr>
              <a:buFont typeface="Verdana" pitchFamily="34" charset="0"/>
              <a:buChar char="›"/>
              <a:defRPr>
                <a:solidFill>
                  <a:schemeClr val="tx1">
                    <a:lumMod val="90000"/>
                    <a:lumOff val="10000"/>
                  </a:schemeClr>
                </a:solidFill>
              </a:defRPr>
            </a:lvl4pPr>
            <a:lvl5pPr marL="1611313" indent="-171450">
              <a:buClr>
                <a:schemeClr val="accent3"/>
              </a:buClr>
              <a:buFont typeface="Verdana" pitchFamily="34" charset="0"/>
              <a:buChar char="›"/>
              <a:defRPr>
                <a:solidFill>
                  <a:schemeClr val="tx1">
                    <a:lumMod val="90000"/>
                    <a:lumOff val="1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1133273001"/>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Image B">
    <p:spTree>
      <p:nvGrpSpPr>
        <p:cNvPr id="1" name=""/>
        <p:cNvGrpSpPr/>
        <p:nvPr/>
      </p:nvGrpSpPr>
      <p:grpSpPr>
        <a:xfrm>
          <a:off x="0" y="0"/>
          <a:ext cx="0" cy="0"/>
          <a:chOff x="0" y="0"/>
          <a:chExt cx="0" cy="0"/>
        </a:xfrm>
      </p:grpSpPr>
      <p:sp>
        <p:nvSpPr>
          <p:cNvPr id="10" name="Picture Placeholder 9"/>
          <p:cNvSpPr>
            <a:spLocks noGrp="1"/>
          </p:cNvSpPr>
          <p:nvPr>
            <p:ph type="pic" sz="quarter" idx="17" hasCustomPrompt="1"/>
          </p:nvPr>
        </p:nvSpPr>
        <p:spPr>
          <a:xfrm>
            <a:off x="4777727" y="1460744"/>
            <a:ext cx="3947175" cy="4525788"/>
          </a:xfrm>
          <a:solidFill>
            <a:schemeClr val="tx1"/>
          </a:solidFill>
        </p:spPr>
        <p:txBody>
          <a:bodyPr lIns="792000" tIns="2448000" rIns="792000">
            <a:normAutofit/>
          </a:bodyPr>
          <a:lstStyle>
            <a:lvl1pPr marL="0" indent="0" algn="ctr">
              <a:buNone/>
              <a:defRPr sz="600" b="0" baseline="0">
                <a:solidFill>
                  <a:schemeClr val="accent3"/>
                </a:solidFill>
                <a:effectLst/>
              </a:defRPr>
            </a:lvl1pPr>
          </a:lstStyle>
          <a:p>
            <a:r>
              <a:rPr lang="en-US" dirty="0" smtClean="0"/>
              <a:t>ADD IMAGE BY CLICKING ICON - IMAGES ARE AVAILABLE FOR DOWNLOAD FROM MEDIA LIBRARY AROUND DECEMBER 1ST. 2011</a:t>
            </a:r>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BFD121B-35C4-4185-A2B9-72297300D084}" type="datetime4">
              <a:rPr lang="en-US" smtClean="0"/>
              <a:pPr/>
              <a:t>March 30, 2012</a:t>
            </a:fld>
            <a:endParaRPr lang="da-DK" dirty="0"/>
          </a:p>
        </p:txBody>
      </p:sp>
      <p:sp>
        <p:nvSpPr>
          <p:cNvPr id="4" name="Footer Placeholder 3"/>
          <p:cNvSpPr>
            <a:spLocks noGrp="1"/>
          </p:cNvSpPr>
          <p:nvPr>
            <p:ph type="ftr" sz="quarter" idx="11"/>
          </p:nvPr>
        </p:nvSpPr>
        <p:spPr/>
        <p:txBody>
          <a:bodyPr/>
          <a:lstStyle/>
          <a:p>
            <a:r>
              <a:rPr lang="en-US" smtClean="0"/>
              <a:t>IHNC Presentation for Rice Unversity's SSPEED Center Seminar</a:t>
            </a:r>
            <a:endParaRPr lang="da-DK" dirty="0"/>
          </a:p>
        </p:txBody>
      </p:sp>
      <p:sp>
        <p:nvSpPr>
          <p:cNvPr id="5" name="Slide Number Placeholder 4"/>
          <p:cNvSpPr>
            <a:spLocks noGrp="1"/>
          </p:cNvSpPr>
          <p:nvPr>
            <p:ph type="sldNum" sz="quarter" idx="12"/>
          </p:nvPr>
        </p:nvSpPr>
        <p:spPr/>
        <p:txBody>
          <a:bodyPr/>
          <a:lstStyle/>
          <a:p>
            <a:fld id="{AF54B9EF-527F-4F31-BDA9-861CCA0FE377}" type="slidenum">
              <a:rPr lang="da-DK" smtClean="0"/>
              <a:pPr/>
              <a:t>‹#›</a:t>
            </a:fld>
            <a:endParaRPr lang="da-DK" dirty="0"/>
          </a:p>
        </p:txBody>
      </p:sp>
      <p:sp>
        <p:nvSpPr>
          <p:cNvPr id="11" name="Text Placeholder 6"/>
          <p:cNvSpPr>
            <a:spLocks noGrp="1"/>
          </p:cNvSpPr>
          <p:nvPr>
            <p:ph type="body" sz="quarter" idx="18" hasCustomPrompt="1"/>
          </p:nvPr>
        </p:nvSpPr>
        <p:spPr>
          <a:xfrm>
            <a:off x="4952652" y="1674211"/>
            <a:ext cx="3589465" cy="845801"/>
          </a:xfrm>
        </p:spPr>
        <p:txBody>
          <a:bodyPr lIns="18000" anchor="t" anchorCtr="0">
            <a:normAutofit/>
          </a:bodyPr>
          <a:lstStyle>
            <a:lvl1pPr marL="0" indent="0">
              <a:buNone/>
              <a:defRPr sz="1000" cap="none" baseline="0">
                <a:solidFill>
                  <a:schemeClr val="accent3"/>
                </a:solidFill>
              </a:defRPr>
            </a:lvl1pPr>
          </a:lstStyle>
          <a:p>
            <a:pPr lvl="0"/>
            <a:r>
              <a:rPr lang="en-US" dirty="0" smtClean="0"/>
              <a:t>Click to edit master text styles</a:t>
            </a:r>
          </a:p>
        </p:txBody>
      </p:sp>
      <p:sp>
        <p:nvSpPr>
          <p:cNvPr id="13" name="Text Placeholder 6"/>
          <p:cNvSpPr>
            <a:spLocks noGrp="1"/>
          </p:cNvSpPr>
          <p:nvPr>
            <p:ph type="body" sz="quarter" idx="25"/>
          </p:nvPr>
        </p:nvSpPr>
        <p:spPr>
          <a:xfrm>
            <a:off x="419824" y="410804"/>
            <a:ext cx="8304360" cy="202702"/>
          </a:xfrm>
        </p:spPr>
        <p:txBody>
          <a:bodyPr lIns="18000" anchor="t" anchorCtr="0">
            <a:normAutofit/>
          </a:bodyPr>
          <a:lstStyle>
            <a:lvl1pPr marL="0" indent="0">
              <a:buNone/>
              <a:defRPr sz="1000" cap="none" baseline="0">
                <a:solidFill>
                  <a:schemeClr val="tx1"/>
                </a:solidFill>
              </a:defRPr>
            </a:lvl1pPr>
          </a:lstStyle>
          <a:p>
            <a:pPr lvl="0"/>
            <a:r>
              <a:rPr lang="en-US" smtClean="0"/>
              <a:t>Click to edit Master text styles</a:t>
            </a:r>
          </a:p>
        </p:txBody>
      </p:sp>
      <p:sp>
        <p:nvSpPr>
          <p:cNvPr id="15" name="Content Placeholder 8"/>
          <p:cNvSpPr>
            <a:spLocks noGrp="1"/>
          </p:cNvSpPr>
          <p:nvPr>
            <p:ph sz="quarter" idx="26"/>
          </p:nvPr>
        </p:nvSpPr>
        <p:spPr>
          <a:xfrm>
            <a:off x="419821" y="1460744"/>
            <a:ext cx="3946462" cy="4525788"/>
          </a:xfrm>
        </p:spPr>
        <p:txBody>
          <a:bodyPr/>
          <a:lstStyle>
            <a:lvl1pPr marL="180975" indent="-180975">
              <a:buClr>
                <a:schemeClr val="accent3"/>
              </a:buClr>
              <a:buFont typeface="Verdana" pitchFamily="34" charset="0"/>
              <a:buChar char="›"/>
              <a:defRPr>
                <a:solidFill>
                  <a:schemeClr val="tx1">
                    <a:lumMod val="90000"/>
                    <a:lumOff val="10000"/>
                  </a:schemeClr>
                </a:solidFill>
              </a:defRPr>
            </a:lvl1pPr>
            <a:lvl2pPr marL="539750" indent="-182563">
              <a:buClr>
                <a:schemeClr val="accent3"/>
              </a:buClr>
              <a:buFont typeface="Verdana" pitchFamily="34" charset="0"/>
              <a:buChar char="›"/>
              <a:defRPr>
                <a:solidFill>
                  <a:schemeClr val="tx1">
                    <a:lumMod val="90000"/>
                    <a:lumOff val="10000"/>
                  </a:schemeClr>
                </a:solidFill>
              </a:defRPr>
            </a:lvl2pPr>
            <a:lvl3pPr marL="896938" indent="-182563">
              <a:buClr>
                <a:schemeClr val="accent3"/>
              </a:buClr>
              <a:buFont typeface="Verdana" pitchFamily="34" charset="0"/>
              <a:buChar char="›"/>
              <a:defRPr>
                <a:solidFill>
                  <a:schemeClr val="tx1">
                    <a:lumMod val="90000"/>
                    <a:lumOff val="10000"/>
                  </a:schemeClr>
                </a:solidFill>
              </a:defRPr>
            </a:lvl3pPr>
            <a:lvl4pPr marL="1254125" indent="-174625">
              <a:buClr>
                <a:schemeClr val="accent3"/>
              </a:buClr>
              <a:buFont typeface="Verdana" pitchFamily="34" charset="0"/>
              <a:buChar char="›"/>
              <a:defRPr>
                <a:solidFill>
                  <a:schemeClr val="tx1">
                    <a:lumMod val="90000"/>
                    <a:lumOff val="10000"/>
                  </a:schemeClr>
                </a:solidFill>
              </a:defRPr>
            </a:lvl4pPr>
            <a:lvl5pPr marL="1611313" indent="-171450">
              <a:buClr>
                <a:schemeClr val="accent3"/>
              </a:buClr>
              <a:buFont typeface="Verdana" pitchFamily="34" charset="0"/>
              <a:buChar char="›"/>
              <a:defRPr>
                <a:solidFill>
                  <a:schemeClr val="tx1">
                    <a:lumMod val="90000"/>
                    <a:lumOff val="1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xmlns:mv="urn:schemas-microsoft-com:mac:vml" xmlns:mc="http://schemas.openxmlformats.org/markup-compatibility/2006" val="1792314032"/>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60 A">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60885E0-1F30-4A14-80E1-6134E2F5FE8C}" type="datetime4">
              <a:rPr lang="en-US" smtClean="0"/>
              <a:pPr/>
              <a:t>March 30, 2012</a:t>
            </a:fld>
            <a:endParaRPr lang="da-DK" dirty="0"/>
          </a:p>
        </p:txBody>
      </p:sp>
      <p:sp>
        <p:nvSpPr>
          <p:cNvPr id="4" name="Footer Placeholder 3"/>
          <p:cNvSpPr>
            <a:spLocks noGrp="1"/>
          </p:cNvSpPr>
          <p:nvPr>
            <p:ph type="ftr" sz="quarter" idx="11"/>
          </p:nvPr>
        </p:nvSpPr>
        <p:spPr/>
        <p:txBody>
          <a:bodyPr/>
          <a:lstStyle/>
          <a:p>
            <a:r>
              <a:rPr lang="en-US" smtClean="0"/>
              <a:t>IHNC Presentation for Rice Unversity's SSPEED Center Seminar</a:t>
            </a:r>
            <a:endParaRPr lang="da-DK" dirty="0"/>
          </a:p>
        </p:txBody>
      </p:sp>
      <p:sp>
        <p:nvSpPr>
          <p:cNvPr id="5" name="Slide Number Placeholder 4"/>
          <p:cNvSpPr>
            <a:spLocks noGrp="1"/>
          </p:cNvSpPr>
          <p:nvPr>
            <p:ph type="sldNum" sz="quarter" idx="12"/>
          </p:nvPr>
        </p:nvSpPr>
        <p:spPr/>
        <p:txBody>
          <a:bodyPr/>
          <a:lstStyle/>
          <a:p>
            <a:fld id="{AF54B9EF-527F-4F31-BDA9-861CCA0FE377}" type="slidenum">
              <a:rPr lang="da-DK" smtClean="0"/>
              <a:pPr/>
              <a:t>‹#›</a:t>
            </a:fld>
            <a:endParaRPr lang="da-DK" dirty="0"/>
          </a:p>
        </p:txBody>
      </p:sp>
      <p:sp>
        <p:nvSpPr>
          <p:cNvPr id="20" name="Text Placeholder 6"/>
          <p:cNvSpPr>
            <a:spLocks noGrp="1"/>
          </p:cNvSpPr>
          <p:nvPr>
            <p:ph type="body" sz="quarter" idx="15" hasCustomPrompt="1"/>
          </p:nvPr>
        </p:nvSpPr>
        <p:spPr>
          <a:xfrm>
            <a:off x="4334720" y="3480128"/>
            <a:ext cx="3115141" cy="532432"/>
          </a:xfrm>
        </p:spPr>
        <p:txBody>
          <a:bodyPr lIns="18000" anchor="ctr" anchorCtr="0">
            <a:noAutofit/>
          </a:bodyPr>
          <a:lstStyle>
            <a:lvl1pPr marL="0" indent="0" algn="r">
              <a:buNone/>
              <a:defRPr sz="3200" cap="none" baseline="0">
                <a:solidFill>
                  <a:schemeClr val="accent3"/>
                </a:solidFill>
              </a:defRPr>
            </a:lvl1pPr>
          </a:lstStyle>
          <a:p>
            <a:pPr lvl="0"/>
            <a:r>
              <a:rPr lang="en-US" dirty="0" smtClean="0"/>
              <a:t>ADD TEXT</a:t>
            </a:r>
          </a:p>
        </p:txBody>
      </p:sp>
      <p:sp>
        <p:nvSpPr>
          <p:cNvPr id="10" name="Title 1"/>
          <p:cNvSpPr>
            <a:spLocks noGrp="1"/>
          </p:cNvSpPr>
          <p:nvPr>
            <p:ph type="title"/>
          </p:nvPr>
        </p:nvSpPr>
        <p:spPr>
          <a:xfrm>
            <a:off x="419821" y="613505"/>
            <a:ext cx="6129599" cy="689650"/>
          </a:xfrm>
        </p:spPr>
        <p:txBody>
          <a:bodyPr/>
          <a:lstStyle/>
          <a:p>
            <a:r>
              <a:rPr lang="en-US" smtClean="0"/>
              <a:t>Click to edit Master title style</a:t>
            </a:r>
            <a:endParaRPr lang="en-US" dirty="0"/>
          </a:p>
        </p:txBody>
      </p:sp>
      <p:sp>
        <p:nvSpPr>
          <p:cNvPr id="11" name="Text Placeholder 6"/>
          <p:cNvSpPr>
            <a:spLocks noGrp="1"/>
          </p:cNvSpPr>
          <p:nvPr>
            <p:ph type="body" sz="quarter" idx="25"/>
          </p:nvPr>
        </p:nvSpPr>
        <p:spPr>
          <a:xfrm>
            <a:off x="419824" y="410804"/>
            <a:ext cx="6129596" cy="202702"/>
          </a:xfrm>
        </p:spPr>
        <p:txBody>
          <a:bodyPr lIns="18000" anchor="t" anchorCtr="0">
            <a:normAutofit/>
          </a:bodyPr>
          <a:lstStyle>
            <a:lvl1pPr marL="0" indent="0">
              <a:buNone/>
              <a:defRPr sz="1000" cap="none" baseline="0">
                <a:solidFill>
                  <a:schemeClr val="tx1"/>
                </a:solidFill>
              </a:defRPr>
            </a:lvl1pPr>
          </a:lstStyle>
          <a:p>
            <a:pPr lvl="0"/>
            <a:r>
              <a:rPr lang="en-US" smtClean="0"/>
              <a:t>Click to edit Master text styles</a:t>
            </a:r>
          </a:p>
        </p:txBody>
      </p:sp>
      <p:sp>
        <p:nvSpPr>
          <p:cNvPr id="12" name="Content Placeholder 8"/>
          <p:cNvSpPr>
            <a:spLocks noGrp="1"/>
          </p:cNvSpPr>
          <p:nvPr>
            <p:ph sz="quarter" idx="26"/>
          </p:nvPr>
        </p:nvSpPr>
        <p:spPr>
          <a:xfrm>
            <a:off x="419821" y="1460744"/>
            <a:ext cx="2873324" cy="4525788"/>
          </a:xfrm>
        </p:spPr>
        <p:txBody>
          <a:bodyPr/>
          <a:lstStyle>
            <a:lvl1pPr marL="180975" indent="-180975">
              <a:buClr>
                <a:schemeClr val="accent3"/>
              </a:buClr>
              <a:buFont typeface="Verdana" pitchFamily="34" charset="0"/>
              <a:buChar char="›"/>
              <a:defRPr>
                <a:solidFill>
                  <a:schemeClr val="tx1">
                    <a:lumMod val="90000"/>
                    <a:lumOff val="10000"/>
                  </a:schemeClr>
                </a:solidFill>
              </a:defRPr>
            </a:lvl1pPr>
            <a:lvl2pPr marL="539750" indent="-182563">
              <a:buClr>
                <a:schemeClr val="accent3"/>
              </a:buClr>
              <a:buFont typeface="Verdana" pitchFamily="34" charset="0"/>
              <a:buChar char="›"/>
              <a:defRPr>
                <a:solidFill>
                  <a:schemeClr val="tx1">
                    <a:lumMod val="90000"/>
                    <a:lumOff val="10000"/>
                  </a:schemeClr>
                </a:solidFill>
              </a:defRPr>
            </a:lvl2pPr>
            <a:lvl3pPr marL="896938" indent="-182563">
              <a:buClr>
                <a:schemeClr val="accent3"/>
              </a:buClr>
              <a:buFont typeface="Verdana" pitchFamily="34" charset="0"/>
              <a:buChar char="›"/>
              <a:defRPr>
                <a:solidFill>
                  <a:schemeClr val="tx1">
                    <a:lumMod val="90000"/>
                    <a:lumOff val="10000"/>
                  </a:schemeClr>
                </a:solidFill>
              </a:defRPr>
            </a:lvl3pPr>
            <a:lvl4pPr marL="1254125" indent="-174625">
              <a:buClr>
                <a:schemeClr val="accent3"/>
              </a:buClr>
              <a:buFont typeface="Verdana" pitchFamily="34" charset="0"/>
              <a:buChar char="›"/>
              <a:defRPr>
                <a:solidFill>
                  <a:schemeClr val="tx1">
                    <a:lumMod val="90000"/>
                    <a:lumOff val="10000"/>
                  </a:schemeClr>
                </a:solidFill>
              </a:defRPr>
            </a:lvl4pPr>
            <a:lvl5pPr marL="1611313" indent="-171450">
              <a:buClr>
                <a:schemeClr val="accent3"/>
              </a:buClr>
              <a:buFont typeface="Verdana" pitchFamily="34" charset="0"/>
              <a:buChar char="›"/>
              <a:defRPr>
                <a:solidFill>
                  <a:schemeClr val="tx1">
                    <a:lumMod val="90000"/>
                    <a:lumOff val="1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3" name="Picture 12"/>
          <p:cNvPicPr>
            <a:picLocks noChangeAspect="1"/>
          </p:cNvPicPr>
          <p:nvPr userDrawn="1"/>
        </p:nvPicPr>
        <p:blipFill rotWithShape="1">
          <a:blip r:embed="rId2" cstate="print">
            <a:extLst>
              <a:ext uri="{28A0092B-C50C-407E-A947-70E740481C1C}">
                <a14:useLocalDpi xmlns="" xmlns:a14="http://schemas.microsoft.com/office/drawing/2010/main" xmlns:mv="urn:schemas-microsoft-com:mac:vml" xmlns:mc="http://schemas.openxmlformats.org/markup-compatibility/2006" val="0"/>
              </a:ext>
            </a:extLst>
          </a:blip>
          <a:srcRect l="32943"/>
          <a:stretch/>
        </p:blipFill>
        <p:spPr>
          <a:xfrm>
            <a:off x="5821862" y="2821672"/>
            <a:ext cx="1823991" cy="1833899"/>
          </a:xfrm>
          <a:prstGeom prst="rect">
            <a:avLst/>
          </a:prstGeom>
        </p:spPr>
      </p:pic>
      <p:sp>
        <p:nvSpPr>
          <p:cNvPr id="14" name="Rectangle 13"/>
          <p:cNvSpPr/>
          <p:nvPr userDrawn="1"/>
        </p:nvSpPr>
        <p:spPr>
          <a:xfrm>
            <a:off x="284672" y="5900468"/>
            <a:ext cx="577970" cy="72461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smtClean="0">
              <a:solidFill>
                <a:schemeClr val="tx1"/>
              </a:solidFill>
            </a:endParaRPr>
          </a:p>
        </p:txBody>
      </p:sp>
    </p:spTree>
    <p:extLst>
      <p:ext uri="{BB962C8B-B14F-4D97-AF65-F5344CB8AC3E}">
        <p14:creationId xmlns="" xmlns:p14="http://schemas.microsoft.com/office/powerpoint/2010/main" xmlns:mv="urn:schemas-microsoft-com:mac:vml" xmlns:mc="http://schemas.openxmlformats.org/markup-compatibility/2006" val="848205051"/>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Design Guidelines">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accent2">
                    <a:lumMod val="20000"/>
                    <a:lumOff val="80000"/>
                  </a:schemeClr>
                </a:solidFill>
              </a:defRPr>
            </a:lvl1pPr>
          </a:lstStyle>
          <a:p>
            <a:fld id="{14C02CF0-A25A-4E49-86FC-7DFEADDDD73F}" type="datetime4">
              <a:rPr lang="en-US" smtClean="0"/>
              <a:pPr/>
              <a:t>March 30, 2012</a:t>
            </a:fld>
            <a:endParaRPr lang="da-DK" dirty="0"/>
          </a:p>
        </p:txBody>
      </p:sp>
      <p:sp>
        <p:nvSpPr>
          <p:cNvPr id="4" name="Footer Placeholder 3"/>
          <p:cNvSpPr>
            <a:spLocks noGrp="1"/>
          </p:cNvSpPr>
          <p:nvPr>
            <p:ph type="ftr" sz="quarter" idx="11"/>
          </p:nvPr>
        </p:nvSpPr>
        <p:spPr/>
        <p:txBody>
          <a:bodyPr/>
          <a:lstStyle>
            <a:lvl1pPr>
              <a:defRPr>
                <a:solidFill>
                  <a:schemeClr val="accent2">
                    <a:lumMod val="20000"/>
                    <a:lumOff val="80000"/>
                  </a:schemeClr>
                </a:solidFill>
              </a:defRPr>
            </a:lvl1pPr>
          </a:lstStyle>
          <a:p>
            <a:r>
              <a:rPr lang="en-US" smtClean="0"/>
              <a:t>IHNC Presentation for Rice Unversity's SSPEED Center Seminar</a:t>
            </a:r>
            <a:endParaRPr lang="da-DK" dirty="0"/>
          </a:p>
        </p:txBody>
      </p:sp>
      <p:sp>
        <p:nvSpPr>
          <p:cNvPr id="5" name="Slide Number Placeholder 4"/>
          <p:cNvSpPr>
            <a:spLocks noGrp="1"/>
          </p:cNvSpPr>
          <p:nvPr>
            <p:ph type="sldNum" sz="quarter" idx="12"/>
          </p:nvPr>
        </p:nvSpPr>
        <p:spPr/>
        <p:txBody>
          <a:bodyPr/>
          <a:lstStyle>
            <a:lvl1pPr>
              <a:defRPr>
                <a:solidFill>
                  <a:schemeClr val="accent2">
                    <a:lumMod val="20000"/>
                    <a:lumOff val="80000"/>
                  </a:schemeClr>
                </a:solidFill>
              </a:defRPr>
            </a:lvl1pPr>
          </a:lstStyle>
          <a:p>
            <a:fld id="{AF54B9EF-527F-4F31-BDA9-861CCA0FE377}" type="slidenum">
              <a:rPr lang="da-DK" smtClean="0"/>
              <a:pPr/>
              <a:t>‹#›</a:t>
            </a:fld>
            <a:endParaRPr lang="da-DK" dirty="0"/>
          </a:p>
        </p:txBody>
      </p:sp>
      <p:sp>
        <p:nvSpPr>
          <p:cNvPr id="6" name="Date Placeholder 2"/>
          <p:cNvSpPr txBox="1">
            <a:spLocks/>
          </p:cNvSpPr>
          <p:nvPr userDrawn="1"/>
        </p:nvSpPr>
        <p:spPr>
          <a:xfrm>
            <a:off x="717448" y="4553147"/>
            <a:ext cx="1958203" cy="66824"/>
          </a:xfrm>
          <a:prstGeom prst="rect">
            <a:avLst/>
          </a:prstGeom>
        </p:spPr>
        <p:txBody>
          <a:bodyPr vert="horz" wrap="square" lIns="0" tIns="0" rIns="0" bIns="0" rtlCol="0" anchor="ctr" anchorCtr="0"/>
          <a:lstStyle>
            <a:defPPr>
              <a:defRPr lang="en-US"/>
            </a:defPPr>
            <a:lvl1pPr marL="0" algn="l" defTabSz="914400" rtl="0" eaLnBrk="1" latinLnBrk="0" hangingPunct="1">
              <a:lnSpc>
                <a:spcPts val="600"/>
              </a:lnSpc>
              <a:defRPr sz="400" b="0" kern="1200" cap="all" baseline="0">
                <a:solidFill>
                  <a:schemeClr val="bg2">
                    <a:lumMod val="20000"/>
                    <a:lumOff val="80000"/>
                  </a:schemeClr>
                </a:solidFill>
                <a:latin typeface="Verdana" pitchFamily="34" charset="0"/>
                <a:ea typeface="Verdana" pitchFamily="34" charset="0"/>
                <a:cs typeface="Verdana"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F665FE5-C5CF-4A75-BE9E-3092E4E33D72}" type="datetime4">
              <a:rPr lang="en-US" smtClean="0"/>
              <a:pPr/>
              <a:t>March 30, 2012</a:t>
            </a:fld>
            <a:endParaRPr lang="da-DK" dirty="0"/>
          </a:p>
        </p:txBody>
      </p:sp>
      <p:sp>
        <p:nvSpPr>
          <p:cNvPr id="7" name="Footer Placeholder 3"/>
          <p:cNvSpPr txBox="1">
            <a:spLocks/>
          </p:cNvSpPr>
          <p:nvPr userDrawn="1"/>
        </p:nvSpPr>
        <p:spPr>
          <a:xfrm>
            <a:off x="717448" y="4646471"/>
            <a:ext cx="1958203" cy="68838"/>
          </a:xfrm>
          <a:prstGeom prst="rect">
            <a:avLst/>
          </a:prstGeom>
        </p:spPr>
        <p:txBody>
          <a:bodyPr vert="horz" wrap="square" lIns="0" tIns="0" rIns="0" bIns="0" rtlCol="0" anchor="ctr" anchorCtr="0"/>
          <a:lstStyle>
            <a:defPPr>
              <a:defRPr lang="en-US"/>
            </a:defPPr>
            <a:lvl1pPr marL="0" algn="l" defTabSz="914400" rtl="0" eaLnBrk="1" latinLnBrk="0" hangingPunct="1">
              <a:lnSpc>
                <a:spcPts val="600"/>
              </a:lnSpc>
              <a:defRPr sz="400" b="0" kern="1200" cap="all" baseline="0">
                <a:solidFill>
                  <a:schemeClr val="bg2">
                    <a:lumMod val="20000"/>
                    <a:lumOff val="80000"/>
                  </a:schemeClr>
                </a:solidFill>
                <a:latin typeface="Verdana" pitchFamily="34" charset="0"/>
                <a:ea typeface="Verdana" pitchFamily="34" charset="0"/>
                <a:cs typeface="Verdana"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a-DK" smtClean="0"/>
              <a:t>COWI POWERPOINT PRESENTATION</a:t>
            </a:r>
            <a:endParaRPr lang="da-DK" dirty="0"/>
          </a:p>
        </p:txBody>
      </p:sp>
      <p:pic>
        <p:nvPicPr>
          <p:cNvPr id="8" name="Picture 7"/>
          <p:cNvPicPr>
            <a:picLocks noChangeAspect="1"/>
          </p:cNvPicPr>
          <p:nvPr userDrawn="1"/>
        </p:nvPicPr>
        <p:blipFill>
          <a:blip r:embed="rId2"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433297" y="1122755"/>
            <a:ext cx="1613778" cy="1468538"/>
          </a:xfrm>
          <a:prstGeom prst="rect">
            <a:avLst/>
          </a:prstGeom>
        </p:spPr>
      </p:pic>
      <p:sp>
        <p:nvSpPr>
          <p:cNvPr id="9" name="TextBox 8"/>
          <p:cNvSpPr txBox="1"/>
          <p:nvPr userDrawn="1"/>
        </p:nvSpPr>
        <p:spPr>
          <a:xfrm>
            <a:off x="421894" y="678144"/>
            <a:ext cx="1625181" cy="92333"/>
          </a:xfrm>
          <a:prstGeom prst="rect">
            <a:avLst/>
          </a:prstGeom>
          <a:noFill/>
        </p:spPr>
        <p:txBody>
          <a:bodyPr wrap="square" lIns="0" tIns="0" rIns="0" bIns="0" rtlCol="0">
            <a:spAutoFit/>
          </a:bodyPr>
          <a:lstStyle/>
          <a:p>
            <a:r>
              <a:rPr lang="en-GB" sz="600" noProof="0" smtClean="0">
                <a:solidFill>
                  <a:schemeClr val="accent3"/>
                </a:solidFill>
                <a:latin typeface="+mj-lt"/>
                <a:cs typeface="Arial" pitchFamily="34" charset="0"/>
              </a:rPr>
              <a:t>LAYOUTS:</a:t>
            </a:r>
            <a:r>
              <a:rPr lang="en-GB" sz="600" baseline="0" noProof="0" smtClean="0">
                <a:solidFill>
                  <a:schemeClr val="accent3"/>
                </a:solidFill>
                <a:latin typeface="+mj-lt"/>
                <a:cs typeface="Arial" pitchFamily="34" charset="0"/>
              </a:rPr>
              <a:t>  FIND THEM </a:t>
            </a:r>
            <a:endParaRPr lang="en-GB" sz="600" noProof="0" smtClean="0">
              <a:solidFill>
                <a:schemeClr val="accent3"/>
              </a:solidFill>
              <a:latin typeface="+mj-lt"/>
              <a:cs typeface="Arial" pitchFamily="34" charset="0"/>
            </a:endParaRPr>
          </a:p>
        </p:txBody>
      </p:sp>
      <p:sp>
        <p:nvSpPr>
          <p:cNvPr id="10" name="TextBox 9"/>
          <p:cNvSpPr txBox="1"/>
          <p:nvPr userDrawn="1"/>
        </p:nvSpPr>
        <p:spPr>
          <a:xfrm>
            <a:off x="421894" y="769224"/>
            <a:ext cx="1625181" cy="276999"/>
          </a:xfrm>
          <a:prstGeom prst="rect">
            <a:avLst/>
          </a:prstGeom>
          <a:noFill/>
        </p:spPr>
        <p:txBody>
          <a:bodyPr wrap="square" lIns="0" tIns="0" rIns="0" bIns="0" rtlCol="0">
            <a:spAutoFit/>
          </a:bodyPr>
          <a:lstStyle/>
          <a:p>
            <a:r>
              <a:rPr lang="en-GB" sz="600" noProof="0" dirty="0" smtClean="0">
                <a:solidFill>
                  <a:schemeClr val="tx1"/>
                </a:solidFill>
                <a:latin typeface="+mj-lt"/>
                <a:cs typeface="Arial" pitchFamily="34" charset="0"/>
              </a:rPr>
              <a:t>Click the top menu </a:t>
            </a:r>
            <a:r>
              <a:rPr lang="en-GB" sz="600" i="1" noProof="0" dirty="0" smtClean="0">
                <a:solidFill>
                  <a:schemeClr val="tx1"/>
                </a:solidFill>
                <a:latin typeface="+mj-lt"/>
                <a:cs typeface="Arial" pitchFamily="34" charset="0"/>
              </a:rPr>
              <a:t>Home</a:t>
            </a:r>
            <a:r>
              <a:rPr lang="en-GB" sz="600" noProof="0" dirty="0" smtClean="0">
                <a:solidFill>
                  <a:schemeClr val="tx1"/>
                </a:solidFill>
                <a:latin typeface="+mj-lt"/>
                <a:cs typeface="Arial" pitchFamily="34" charset="0"/>
              </a:rPr>
              <a:t>. Click </a:t>
            </a:r>
            <a:r>
              <a:rPr lang="en-GB" sz="600" i="1" noProof="0" dirty="0" smtClean="0">
                <a:solidFill>
                  <a:schemeClr val="tx1"/>
                </a:solidFill>
                <a:latin typeface="+mj-lt"/>
                <a:cs typeface="Arial" pitchFamily="34" charset="0"/>
              </a:rPr>
              <a:t>Layouts</a:t>
            </a:r>
            <a:r>
              <a:rPr lang="en-GB" sz="600" baseline="0" noProof="0" dirty="0" smtClean="0">
                <a:solidFill>
                  <a:schemeClr val="tx1"/>
                </a:solidFill>
                <a:latin typeface="+mj-lt"/>
                <a:cs typeface="Arial" pitchFamily="34" charset="0"/>
              </a:rPr>
              <a:t> and find, titles, agendas, dividers, videos, and plain content slides.</a:t>
            </a:r>
            <a:endParaRPr lang="en-GB" sz="600" noProof="0" dirty="0" smtClean="0">
              <a:solidFill>
                <a:schemeClr val="tx1"/>
              </a:solidFill>
              <a:latin typeface="+mj-lt"/>
              <a:cs typeface="Arial" pitchFamily="34" charset="0"/>
            </a:endParaRPr>
          </a:p>
        </p:txBody>
      </p:sp>
      <p:sp>
        <p:nvSpPr>
          <p:cNvPr id="11" name="Rectangle 10"/>
          <p:cNvSpPr/>
          <p:nvPr userDrawn="1"/>
        </p:nvSpPr>
        <p:spPr>
          <a:xfrm>
            <a:off x="421893" y="276876"/>
            <a:ext cx="8333639" cy="184666"/>
          </a:xfrm>
          <a:prstGeom prst="rect">
            <a:avLst/>
          </a:prstGeom>
        </p:spPr>
        <p:txBody>
          <a:bodyPr wrap="square" lIns="0" tIns="0" rIns="0" bIns="0">
            <a:spAutoFit/>
          </a:bodyPr>
          <a:lstStyle/>
          <a:p>
            <a:pPr lvl="0"/>
            <a:r>
              <a:rPr lang="en-US" sz="1200" dirty="0" smtClean="0">
                <a:solidFill>
                  <a:schemeClr val="accent3"/>
                </a:solidFill>
              </a:rPr>
              <a:t>DESIGN GUIDELINES </a:t>
            </a:r>
            <a:r>
              <a:rPr lang="en-US" sz="1200" baseline="0" dirty="0" smtClean="0">
                <a:solidFill>
                  <a:schemeClr val="accent3"/>
                </a:solidFill>
              </a:rPr>
              <a:t>FOR COWI POWERPOINT PRESENTATIONS</a:t>
            </a:r>
            <a:endParaRPr lang="en-US" sz="1200" dirty="0" smtClean="0">
              <a:solidFill>
                <a:schemeClr val="accent3"/>
              </a:solidFill>
            </a:endParaRPr>
          </a:p>
        </p:txBody>
      </p:sp>
      <p:sp>
        <p:nvSpPr>
          <p:cNvPr id="12" name="TextBox 11"/>
          <p:cNvSpPr txBox="1"/>
          <p:nvPr userDrawn="1"/>
        </p:nvSpPr>
        <p:spPr>
          <a:xfrm>
            <a:off x="421894" y="2726804"/>
            <a:ext cx="1625181" cy="92333"/>
          </a:xfrm>
          <a:prstGeom prst="rect">
            <a:avLst/>
          </a:prstGeom>
          <a:noFill/>
        </p:spPr>
        <p:txBody>
          <a:bodyPr wrap="square" lIns="0" tIns="0" rIns="0" bIns="0" rtlCol="0">
            <a:spAutoFit/>
          </a:bodyPr>
          <a:lstStyle/>
          <a:p>
            <a:r>
              <a:rPr lang="en-GB" sz="600" noProof="0" smtClean="0">
                <a:solidFill>
                  <a:schemeClr val="accent3"/>
                </a:solidFill>
                <a:latin typeface="+mj-lt"/>
                <a:cs typeface="Arial" pitchFamily="34" charset="0"/>
              </a:rPr>
              <a:t>ADJUST</a:t>
            </a:r>
            <a:r>
              <a:rPr lang="en-GB" sz="600" baseline="0" noProof="0" smtClean="0">
                <a:solidFill>
                  <a:schemeClr val="accent3"/>
                </a:solidFill>
                <a:latin typeface="+mj-lt"/>
                <a:cs typeface="Arial" pitchFamily="34" charset="0"/>
              </a:rPr>
              <a:t> FOOTER</a:t>
            </a:r>
            <a:endParaRPr lang="en-GB" sz="600" noProof="0" smtClean="0">
              <a:solidFill>
                <a:schemeClr val="accent3"/>
              </a:solidFill>
              <a:latin typeface="+mj-lt"/>
              <a:cs typeface="Arial" pitchFamily="34" charset="0"/>
            </a:endParaRPr>
          </a:p>
        </p:txBody>
      </p:sp>
      <p:sp>
        <p:nvSpPr>
          <p:cNvPr id="13" name="TextBox 12"/>
          <p:cNvSpPr txBox="1"/>
          <p:nvPr userDrawn="1"/>
        </p:nvSpPr>
        <p:spPr>
          <a:xfrm>
            <a:off x="421894" y="2809818"/>
            <a:ext cx="1625181" cy="276999"/>
          </a:xfrm>
          <a:prstGeom prst="rect">
            <a:avLst/>
          </a:prstGeom>
          <a:noFill/>
        </p:spPr>
        <p:txBody>
          <a:bodyPr wrap="square" lIns="0" tIns="0" rIns="0" bIns="0" rtlCol="0">
            <a:spAutoFit/>
          </a:bodyPr>
          <a:lstStyle/>
          <a:p>
            <a:r>
              <a:rPr lang="en-GB" sz="600" noProof="0" dirty="0" smtClean="0">
                <a:solidFill>
                  <a:schemeClr val="tx1"/>
                </a:solidFill>
                <a:latin typeface="+mj-lt"/>
                <a:cs typeface="Arial" pitchFamily="34" charset="0"/>
              </a:rPr>
              <a:t>Click the top menu </a:t>
            </a:r>
            <a:r>
              <a:rPr lang="en-GB" sz="600" i="1" noProof="0" dirty="0" smtClean="0">
                <a:solidFill>
                  <a:schemeClr val="tx1"/>
                </a:solidFill>
                <a:latin typeface="+mj-lt"/>
                <a:cs typeface="Arial" pitchFamily="34" charset="0"/>
              </a:rPr>
              <a:t>Home</a:t>
            </a:r>
            <a:r>
              <a:rPr lang="en-GB" sz="600" noProof="0" dirty="0" smtClean="0">
                <a:solidFill>
                  <a:schemeClr val="tx1"/>
                </a:solidFill>
                <a:latin typeface="+mj-lt"/>
                <a:cs typeface="Arial" pitchFamily="34" charset="0"/>
              </a:rPr>
              <a:t>. Click </a:t>
            </a:r>
            <a:r>
              <a:rPr lang="en-GB" sz="600" i="1" noProof="0" dirty="0" smtClean="0">
                <a:solidFill>
                  <a:schemeClr val="tx1"/>
                </a:solidFill>
                <a:latin typeface="+mj-lt"/>
                <a:cs typeface="Arial" pitchFamily="34" charset="0"/>
              </a:rPr>
              <a:t>Insert</a:t>
            </a:r>
            <a:r>
              <a:rPr lang="en-GB" sz="600" baseline="0" noProof="0" dirty="0" smtClean="0">
                <a:solidFill>
                  <a:schemeClr val="tx1"/>
                </a:solidFill>
                <a:latin typeface="+mj-lt"/>
                <a:cs typeface="Arial" pitchFamily="34" charset="0"/>
              </a:rPr>
              <a:t>  and the icon Header and Footer to adjust the footer in the presentation.</a:t>
            </a:r>
            <a:endParaRPr lang="en-GB" sz="600" noProof="0" dirty="0" smtClean="0">
              <a:solidFill>
                <a:schemeClr val="tx1"/>
              </a:solidFill>
              <a:latin typeface="+mj-lt"/>
              <a:cs typeface="Arial" pitchFamily="34" charset="0"/>
            </a:endParaRPr>
          </a:p>
        </p:txBody>
      </p:sp>
      <p:pic>
        <p:nvPicPr>
          <p:cNvPr id="14" name="Picture 13"/>
          <p:cNvPicPr>
            <a:picLocks noChangeAspect="1"/>
          </p:cNvPicPr>
          <p:nvPr userDrawn="1"/>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421894" y="3154466"/>
            <a:ext cx="1613778" cy="1366693"/>
          </a:xfrm>
          <a:prstGeom prst="rect">
            <a:avLst/>
          </a:prstGeom>
        </p:spPr>
      </p:pic>
      <p:sp>
        <p:nvSpPr>
          <p:cNvPr id="15" name="TextBox 14"/>
          <p:cNvSpPr txBox="1"/>
          <p:nvPr userDrawn="1"/>
        </p:nvSpPr>
        <p:spPr>
          <a:xfrm>
            <a:off x="2730594" y="678144"/>
            <a:ext cx="1625181" cy="92333"/>
          </a:xfrm>
          <a:prstGeom prst="rect">
            <a:avLst/>
          </a:prstGeom>
          <a:noFill/>
        </p:spPr>
        <p:txBody>
          <a:bodyPr wrap="square" lIns="0" tIns="0" rIns="0" bIns="0" rtlCol="0">
            <a:spAutoFit/>
          </a:bodyPr>
          <a:lstStyle/>
          <a:p>
            <a:r>
              <a:rPr lang="en-GB" sz="600" noProof="0" smtClean="0">
                <a:solidFill>
                  <a:schemeClr val="accent3"/>
                </a:solidFill>
                <a:latin typeface="+mj-lt"/>
                <a:cs typeface="Arial" pitchFamily="34" charset="0"/>
              </a:rPr>
              <a:t>COLOURS</a:t>
            </a:r>
            <a:r>
              <a:rPr lang="en-GB" sz="600" baseline="0" noProof="0" smtClean="0">
                <a:solidFill>
                  <a:schemeClr val="accent3"/>
                </a:solidFill>
                <a:latin typeface="+mj-lt"/>
                <a:cs typeface="Arial" pitchFamily="34" charset="0"/>
              </a:rPr>
              <a:t>: FIND THEM</a:t>
            </a:r>
            <a:endParaRPr lang="en-GB" sz="600" noProof="0" smtClean="0">
              <a:solidFill>
                <a:schemeClr val="accent3"/>
              </a:solidFill>
              <a:latin typeface="+mj-lt"/>
              <a:cs typeface="Arial" pitchFamily="34" charset="0"/>
            </a:endParaRPr>
          </a:p>
        </p:txBody>
      </p:sp>
      <p:sp>
        <p:nvSpPr>
          <p:cNvPr id="16" name="TextBox 15"/>
          <p:cNvSpPr txBox="1"/>
          <p:nvPr userDrawn="1"/>
        </p:nvSpPr>
        <p:spPr>
          <a:xfrm>
            <a:off x="2730594" y="767152"/>
            <a:ext cx="1625181" cy="184666"/>
          </a:xfrm>
          <a:prstGeom prst="rect">
            <a:avLst/>
          </a:prstGeom>
          <a:noFill/>
        </p:spPr>
        <p:txBody>
          <a:bodyPr wrap="square" lIns="0" tIns="0" rIns="0" bIns="0" rtlCol="0">
            <a:spAutoFit/>
          </a:bodyPr>
          <a:lstStyle/>
          <a:p>
            <a:r>
              <a:rPr lang="en-GB" sz="600" noProof="0" dirty="0" smtClean="0">
                <a:solidFill>
                  <a:schemeClr val="tx1"/>
                </a:solidFill>
                <a:latin typeface="+mj-lt"/>
                <a:cs typeface="Arial" pitchFamily="34" charset="0"/>
              </a:rPr>
              <a:t>COWI’s colours</a:t>
            </a:r>
            <a:r>
              <a:rPr lang="en-GB" sz="600" baseline="0" noProof="0" dirty="0" smtClean="0">
                <a:solidFill>
                  <a:schemeClr val="tx1"/>
                </a:solidFill>
                <a:latin typeface="+mj-lt"/>
                <a:cs typeface="Arial" pitchFamily="34" charset="0"/>
              </a:rPr>
              <a:t> are embedded in the PowerPoint colour scheme.</a:t>
            </a:r>
            <a:endParaRPr lang="en-GB" sz="600" noProof="0" dirty="0" smtClean="0">
              <a:solidFill>
                <a:schemeClr val="tx1"/>
              </a:solidFill>
              <a:latin typeface="+mj-lt"/>
              <a:cs typeface="Arial" pitchFamily="34" charset="0"/>
            </a:endParaRPr>
          </a:p>
        </p:txBody>
      </p:sp>
      <p:sp>
        <p:nvSpPr>
          <p:cNvPr id="17" name="TextBox 16"/>
          <p:cNvSpPr txBox="1"/>
          <p:nvPr userDrawn="1"/>
        </p:nvSpPr>
        <p:spPr>
          <a:xfrm>
            <a:off x="7130352" y="678144"/>
            <a:ext cx="1625181" cy="92333"/>
          </a:xfrm>
          <a:prstGeom prst="rect">
            <a:avLst/>
          </a:prstGeom>
          <a:noFill/>
        </p:spPr>
        <p:txBody>
          <a:bodyPr wrap="square" lIns="0" tIns="0" rIns="0" bIns="0" rtlCol="0">
            <a:spAutoFit/>
          </a:bodyPr>
          <a:lstStyle/>
          <a:p>
            <a:r>
              <a:rPr lang="en-GB" sz="600" noProof="0" smtClean="0">
                <a:solidFill>
                  <a:schemeClr val="accent3"/>
                </a:solidFill>
                <a:latin typeface="+mj-lt"/>
                <a:cs typeface="Arial" pitchFamily="34" charset="0"/>
              </a:rPr>
              <a:t>INSERTING IMAGES</a:t>
            </a:r>
          </a:p>
        </p:txBody>
      </p:sp>
      <p:sp>
        <p:nvSpPr>
          <p:cNvPr id="18" name="TextBox 17"/>
          <p:cNvSpPr txBox="1"/>
          <p:nvPr userDrawn="1"/>
        </p:nvSpPr>
        <p:spPr>
          <a:xfrm>
            <a:off x="7130352" y="789251"/>
            <a:ext cx="1625181" cy="184666"/>
          </a:xfrm>
          <a:prstGeom prst="rect">
            <a:avLst/>
          </a:prstGeom>
          <a:noFill/>
        </p:spPr>
        <p:txBody>
          <a:bodyPr wrap="square" lIns="0" tIns="0" rIns="0" bIns="0" rtlCol="0">
            <a:spAutoFit/>
          </a:bodyPr>
          <a:lstStyle/>
          <a:p>
            <a:r>
              <a:rPr lang="en-GB" sz="600" noProof="0" smtClean="0">
                <a:solidFill>
                  <a:schemeClr val="tx1"/>
                </a:solidFill>
                <a:latin typeface="+mj-lt"/>
                <a:cs typeface="Arial" pitchFamily="34" charset="0"/>
              </a:rPr>
              <a:t>Click the</a:t>
            </a:r>
            <a:r>
              <a:rPr lang="en-GB" sz="600" baseline="0" noProof="0" smtClean="0">
                <a:solidFill>
                  <a:schemeClr val="tx1"/>
                </a:solidFill>
                <a:latin typeface="+mj-lt"/>
                <a:cs typeface="Arial" pitchFamily="34" charset="0"/>
              </a:rPr>
              <a:t> icon in the placeholders to insert images in the presentation. </a:t>
            </a:r>
            <a:endParaRPr lang="en-GB" sz="600" noProof="0" smtClean="0">
              <a:solidFill>
                <a:schemeClr val="tx1"/>
              </a:solidFill>
              <a:latin typeface="+mj-lt"/>
              <a:cs typeface="Arial" pitchFamily="34" charset="0"/>
            </a:endParaRPr>
          </a:p>
        </p:txBody>
      </p:sp>
      <p:pic>
        <p:nvPicPr>
          <p:cNvPr id="19" name="Picture 18"/>
          <p:cNvPicPr>
            <a:picLocks noChangeAspect="1"/>
          </p:cNvPicPr>
          <p:nvPr userDrawn="1"/>
        </p:nvPicPr>
        <p:blipFill>
          <a:blip r:embed="rId4"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3428791" y="1017268"/>
            <a:ext cx="894984" cy="544317"/>
          </a:xfrm>
          <a:prstGeom prst="rect">
            <a:avLst/>
          </a:prstGeom>
        </p:spPr>
      </p:pic>
      <p:sp>
        <p:nvSpPr>
          <p:cNvPr id="20" name="TextBox 19"/>
          <p:cNvSpPr txBox="1"/>
          <p:nvPr userDrawn="1"/>
        </p:nvSpPr>
        <p:spPr>
          <a:xfrm>
            <a:off x="4873023" y="678144"/>
            <a:ext cx="1625181" cy="92333"/>
          </a:xfrm>
          <a:prstGeom prst="rect">
            <a:avLst/>
          </a:prstGeom>
          <a:noFill/>
        </p:spPr>
        <p:txBody>
          <a:bodyPr wrap="square" lIns="0" tIns="0" rIns="0" bIns="0" rtlCol="0">
            <a:spAutoFit/>
          </a:bodyPr>
          <a:lstStyle/>
          <a:p>
            <a:r>
              <a:rPr lang="en-GB" sz="600" noProof="0" smtClean="0">
                <a:solidFill>
                  <a:schemeClr val="accent3"/>
                </a:solidFill>
                <a:latin typeface="+mj-lt"/>
                <a:cs typeface="Arial" pitchFamily="34" charset="0"/>
              </a:rPr>
              <a:t>APPROVED</a:t>
            </a:r>
            <a:r>
              <a:rPr lang="en-GB" sz="600" baseline="0" noProof="0" smtClean="0">
                <a:solidFill>
                  <a:schemeClr val="accent3"/>
                </a:solidFill>
                <a:latin typeface="+mj-lt"/>
                <a:cs typeface="Arial" pitchFamily="34" charset="0"/>
              </a:rPr>
              <a:t> </a:t>
            </a:r>
            <a:r>
              <a:rPr lang="en-GB" sz="600" noProof="0" smtClean="0">
                <a:solidFill>
                  <a:schemeClr val="accent3"/>
                </a:solidFill>
                <a:latin typeface="+mj-lt"/>
                <a:cs typeface="Arial" pitchFamily="34" charset="0"/>
              </a:rPr>
              <a:t>COLOURS</a:t>
            </a:r>
            <a:r>
              <a:rPr lang="en-GB" sz="600" baseline="0" noProof="0" smtClean="0">
                <a:solidFill>
                  <a:schemeClr val="accent3"/>
                </a:solidFill>
                <a:latin typeface="+mj-lt"/>
                <a:cs typeface="Arial" pitchFamily="34" charset="0"/>
              </a:rPr>
              <a:t>: TABLES</a:t>
            </a:r>
            <a:endParaRPr lang="en-GB" sz="600" noProof="0" smtClean="0">
              <a:solidFill>
                <a:schemeClr val="accent3"/>
              </a:solidFill>
              <a:latin typeface="+mj-lt"/>
              <a:cs typeface="Arial" pitchFamily="34" charset="0"/>
            </a:endParaRPr>
          </a:p>
        </p:txBody>
      </p:sp>
      <p:sp>
        <p:nvSpPr>
          <p:cNvPr id="21" name="TextBox 20"/>
          <p:cNvSpPr txBox="1"/>
          <p:nvPr userDrawn="1"/>
        </p:nvSpPr>
        <p:spPr>
          <a:xfrm>
            <a:off x="4873023" y="768311"/>
            <a:ext cx="1625181" cy="184666"/>
          </a:xfrm>
          <a:prstGeom prst="rect">
            <a:avLst/>
          </a:prstGeom>
          <a:noFill/>
        </p:spPr>
        <p:txBody>
          <a:bodyPr wrap="square" lIns="0" tIns="0" rIns="0" bIns="0" rtlCol="0">
            <a:spAutoFit/>
          </a:bodyPr>
          <a:lstStyle/>
          <a:p>
            <a:r>
              <a:rPr lang="en-GB" sz="600" noProof="0" dirty="0" smtClean="0">
                <a:solidFill>
                  <a:schemeClr val="tx1"/>
                </a:solidFill>
                <a:latin typeface="+mj-lt"/>
                <a:cs typeface="Arial" pitchFamily="34" charset="0"/>
              </a:rPr>
              <a:t>When</a:t>
            </a:r>
            <a:r>
              <a:rPr lang="en-GB" sz="600" baseline="0" noProof="0" dirty="0" smtClean="0">
                <a:solidFill>
                  <a:schemeClr val="tx1"/>
                </a:solidFill>
                <a:latin typeface="+mj-lt"/>
                <a:cs typeface="Arial" pitchFamily="34" charset="0"/>
              </a:rPr>
              <a:t> creating a table, an approved table occurs automatically.</a:t>
            </a:r>
            <a:endParaRPr lang="en-GB" sz="600" noProof="0" dirty="0" smtClean="0">
              <a:solidFill>
                <a:schemeClr val="tx1"/>
              </a:solidFill>
              <a:latin typeface="+mj-lt"/>
              <a:cs typeface="Arial" pitchFamily="34" charset="0"/>
            </a:endParaRPr>
          </a:p>
        </p:txBody>
      </p:sp>
      <p:sp>
        <p:nvSpPr>
          <p:cNvPr id="22" name="TextBox 21"/>
          <p:cNvSpPr txBox="1"/>
          <p:nvPr userDrawn="1"/>
        </p:nvSpPr>
        <p:spPr>
          <a:xfrm>
            <a:off x="2730593" y="3559136"/>
            <a:ext cx="1625181" cy="92333"/>
          </a:xfrm>
          <a:prstGeom prst="rect">
            <a:avLst/>
          </a:prstGeom>
          <a:noFill/>
        </p:spPr>
        <p:txBody>
          <a:bodyPr wrap="square" lIns="0" tIns="0" rIns="0" bIns="0" rtlCol="0">
            <a:spAutoFit/>
          </a:bodyPr>
          <a:lstStyle/>
          <a:p>
            <a:r>
              <a:rPr lang="en-GB" sz="600" noProof="0" smtClean="0">
                <a:solidFill>
                  <a:schemeClr val="accent3"/>
                </a:solidFill>
                <a:latin typeface="+mj-lt"/>
                <a:cs typeface="Arial" pitchFamily="34" charset="0"/>
              </a:rPr>
              <a:t>APPROVED</a:t>
            </a:r>
            <a:r>
              <a:rPr lang="en-GB" sz="600" baseline="0" noProof="0" smtClean="0">
                <a:solidFill>
                  <a:schemeClr val="accent3"/>
                </a:solidFill>
                <a:latin typeface="+mj-lt"/>
                <a:cs typeface="Arial" pitchFamily="34" charset="0"/>
              </a:rPr>
              <a:t> </a:t>
            </a:r>
            <a:r>
              <a:rPr lang="en-GB" sz="600" noProof="0" smtClean="0">
                <a:solidFill>
                  <a:schemeClr val="accent3"/>
                </a:solidFill>
                <a:latin typeface="+mj-lt"/>
                <a:cs typeface="Arial" pitchFamily="34" charset="0"/>
              </a:rPr>
              <a:t>COLOURS</a:t>
            </a:r>
            <a:r>
              <a:rPr lang="en-GB" sz="600" baseline="0" noProof="0" smtClean="0">
                <a:solidFill>
                  <a:schemeClr val="accent3"/>
                </a:solidFill>
                <a:latin typeface="+mj-lt"/>
                <a:cs typeface="Arial" pitchFamily="34" charset="0"/>
              </a:rPr>
              <a:t>: CHARTS</a:t>
            </a:r>
            <a:endParaRPr lang="en-GB" sz="600" noProof="0" smtClean="0">
              <a:solidFill>
                <a:schemeClr val="accent3"/>
              </a:solidFill>
              <a:latin typeface="+mj-lt"/>
              <a:cs typeface="Arial" pitchFamily="34" charset="0"/>
            </a:endParaRPr>
          </a:p>
        </p:txBody>
      </p:sp>
      <p:sp>
        <p:nvSpPr>
          <p:cNvPr id="23" name="TextBox 22"/>
          <p:cNvSpPr txBox="1"/>
          <p:nvPr userDrawn="1"/>
        </p:nvSpPr>
        <p:spPr>
          <a:xfrm>
            <a:off x="2730593" y="3651469"/>
            <a:ext cx="1625181" cy="276999"/>
          </a:xfrm>
          <a:prstGeom prst="rect">
            <a:avLst/>
          </a:prstGeom>
          <a:noFill/>
        </p:spPr>
        <p:txBody>
          <a:bodyPr wrap="square" lIns="0" tIns="0" rIns="0" bIns="0" rtlCol="0">
            <a:spAutoFit/>
          </a:bodyPr>
          <a:lstStyle/>
          <a:p>
            <a:r>
              <a:rPr lang="en-GB" sz="600" noProof="0" smtClean="0">
                <a:solidFill>
                  <a:schemeClr val="tx1"/>
                </a:solidFill>
                <a:latin typeface="+mj-lt"/>
                <a:cs typeface="Arial" pitchFamily="34" charset="0"/>
              </a:rPr>
              <a:t>The</a:t>
            </a:r>
            <a:r>
              <a:rPr lang="en-GB" sz="600" baseline="0" noProof="0" smtClean="0">
                <a:solidFill>
                  <a:schemeClr val="tx1"/>
                </a:solidFill>
                <a:latin typeface="+mj-lt"/>
                <a:cs typeface="Arial" pitchFamily="34" charset="0"/>
              </a:rPr>
              <a:t> top line of charts (marked below in orange) contains the approved designs for charts. </a:t>
            </a:r>
            <a:endParaRPr lang="en-GB" sz="600" noProof="0" smtClean="0">
              <a:solidFill>
                <a:schemeClr val="tx1"/>
              </a:solidFill>
              <a:latin typeface="+mj-lt"/>
              <a:cs typeface="Arial" pitchFamily="34" charset="0"/>
            </a:endParaRPr>
          </a:p>
        </p:txBody>
      </p:sp>
      <p:sp>
        <p:nvSpPr>
          <p:cNvPr id="24" name="TextBox 23"/>
          <p:cNvSpPr txBox="1"/>
          <p:nvPr userDrawn="1"/>
        </p:nvSpPr>
        <p:spPr>
          <a:xfrm>
            <a:off x="4878622" y="1094155"/>
            <a:ext cx="1625181" cy="92333"/>
          </a:xfrm>
          <a:prstGeom prst="rect">
            <a:avLst/>
          </a:prstGeom>
          <a:noFill/>
        </p:spPr>
        <p:txBody>
          <a:bodyPr wrap="square" lIns="0" tIns="0" rIns="0" bIns="0" rtlCol="0">
            <a:spAutoFit/>
          </a:bodyPr>
          <a:lstStyle/>
          <a:p>
            <a:r>
              <a:rPr lang="en-GB" sz="600" noProof="0" smtClean="0">
                <a:solidFill>
                  <a:schemeClr val="accent3"/>
                </a:solidFill>
                <a:latin typeface="+mj-lt"/>
                <a:cs typeface="Arial" pitchFamily="34" charset="0"/>
              </a:rPr>
              <a:t>APPROVED</a:t>
            </a:r>
            <a:r>
              <a:rPr lang="en-GB" sz="600" baseline="0" noProof="0" smtClean="0">
                <a:solidFill>
                  <a:schemeClr val="accent3"/>
                </a:solidFill>
                <a:latin typeface="+mj-lt"/>
                <a:cs typeface="Arial" pitchFamily="34" charset="0"/>
              </a:rPr>
              <a:t> </a:t>
            </a:r>
            <a:r>
              <a:rPr lang="en-GB" sz="600" noProof="0" smtClean="0">
                <a:solidFill>
                  <a:schemeClr val="accent3"/>
                </a:solidFill>
                <a:latin typeface="+mj-lt"/>
                <a:cs typeface="Arial" pitchFamily="34" charset="0"/>
              </a:rPr>
              <a:t>COLOURS</a:t>
            </a:r>
            <a:r>
              <a:rPr lang="en-GB" sz="600" baseline="0" noProof="0" smtClean="0">
                <a:solidFill>
                  <a:schemeClr val="accent3"/>
                </a:solidFill>
                <a:latin typeface="+mj-lt"/>
                <a:cs typeface="Arial" pitchFamily="34" charset="0"/>
              </a:rPr>
              <a:t>: SMART ART</a:t>
            </a:r>
            <a:endParaRPr lang="en-GB" sz="600" noProof="0" smtClean="0">
              <a:solidFill>
                <a:schemeClr val="accent3"/>
              </a:solidFill>
              <a:latin typeface="+mj-lt"/>
              <a:cs typeface="Arial" pitchFamily="34" charset="0"/>
            </a:endParaRPr>
          </a:p>
        </p:txBody>
      </p:sp>
      <p:sp>
        <p:nvSpPr>
          <p:cNvPr id="25" name="TextBox 24"/>
          <p:cNvSpPr txBox="1"/>
          <p:nvPr userDrawn="1"/>
        </p:nvSpPr>
        <p:spPr>
          <a:xfrm>
            <a:off x="2730594" y="1788477"/>
            <a:ext cx="1625181" cy="1569660"/>
          </a:xfrm>
          <a:prstGeom prst="rect">
            <a:avLst/>
          </a:prstGeom>
          <a:noFill/>
        </p:spPr>
        <p:txBody>
          <a:bodyPr wrap="square" lIns="0" tIns="0" rIns="0" bIns="0" rtlCol="0">
            <a:spAutoFit/>
          </a:bodyPr>
          <a:lstStyle/>
          <a:p>
            <a:r>
              <a:rPr lang="en-GB" sz="600" noProof="0" dirty="0" smtClean="0">
                <a:solidFill>
                  <a:schemeClr val="tx1"/>
                </a:solidFill>
                <a:latin typeface="+mj-lt"/>
                <a:cs typeface="Arial" pitchFamily="34" charset="0"/>
              </a:rPr>
              <a:t>Our primary colour palette is grey, while the primary accent colour is orange. Green, the other primary accent colour, can be used to highlight e.g. sustainability. A secondary and tertiary palette can supplement the primary colours when needed.</a:t>
            </a:r>
          </a:p>
          <a:p>
            <a:r>
              <a:rPr lang="en-GB" sz="600" noProof="0" dirty="0" smtClean="0">
                <a:solidFill>
                  <a:schemeClr val="tx1"/>
                </a:solidFill>
                <a:latin typeface="+mj-lt"/>
                <a:cs typeface="Arial" pitchFamily="34" charset="0"/>
              </a:rPr>
              <a:t> </a:t>
            </a:r>
          </a:p>
          <a:p>
            <a:r>
              <a:rPr lang="en-GB" sz="600" noProof="0" dirty="0" smtClean="0">
                <a:solidFill>
                  <a:schemeClr val="tx1"/>
                </a:solidFill>
                <a:latin typeface="+mj-lt"/>
                <a:cs typeface="Arial" pitchFamily="34" charset="0"/>
              </a:rPr>
              <a:t>The COWI colours are used as markers of space, text and for graphic illustrations. The primary colours must be applied to +90 per cent of the design. Of the +90 per cent, the orange and green colours may only be applied to 10 per cent of the overall design. Secondary colours must only be applied to a maximum of 10 per cent of the overall design.</a:t>
            </a:r>
          </a:p>
        </p:txBody>
      </p:sp>
      <p:grpSp>
        <p:nvGrpSpPr>
          <p:cNvPr id="26" name="Group 25"/>
          <p:cNvGrpSpPr/>
          <p:nvPr userDrawn="1"/>
        </p:nvGrpSpPr>
        <p:grpSpPr>
          <a:xfrm>
            <a:off x="2716972" y="4012859"/>
            <a:ext cx="1623387" cy="737506"/>
            <a:chOff x="2550211" y="4691066"/>
            <a:chExt cx="1623387" cy="737506"/>
          </a:xfrm>
        </p:grpSpPr>
        <p:pic>
          <p:nvPicPr>
            <p:cNvPr id="27" name="Picture 26"/>
            <p:cNvPicPr>
              <a:picLocks noChangeAspect="1"/>
            </p:cNvPicPr>
            <p:nvPr userDrawn="1"/>
          </p:nvPicPr>
          <p:blipFill>
            <a:blip r:embed="rId5"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2550211" y="4691066"/>
              <a:ext cx="1623387" cy="737506"/>
            </a:xfrm>
            <a:prstGeom prst="rect">
              <a:avLst/>
            </a:prstGeom>
          </p:spPr>
        </p:pic>
        <p:sp>
          <p:nvSpPr>
            <p:cNvPr id="28" name="Rectangle 27"/>
            <p:cNvSpPr/>
            <p:nvPr userDrawn="1"/>
          </p:nvSpPr>
          <p:spPr>
            <a:xfrm>
              <a:off x="2558233" y="4691066"/>
              <a:ext cx="1598781" cy="139380"/>
            </a:xfrm>
            <a:prstGeom prst="rect">
              <a:avLst/>
            </a:prstGeom>
            <a:no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smtClean="0">
                <a:solidFill>
                  <a:schemeClr val="tx1"/>
                </a:solidFill>
              </a:endParaRPr>
            </a:p>
          </p:txBody>
        </p:sp>
      </p:grpSp>
      <p:sp>
        <p:nvSpPr>
          <p:cNvPr id="29" name="TextBox 28"/>
          <p:cNvSpPr txBox="1"/>
          <p:nvPr userDrawn="1"/>
        </p:nvSpPr>
        <p:spPr>
          <a:xfrm>
            <a:off x="2730594" y="1696144"/>
            <a:ext cx="1625181" cy="92333"/>
          </a:xfrm>
          <a:prstGeom prst="rect">
            <a:avLst/>
          </a:prstGeom>
          <a:noFill/>
        </p:spPr>
        <p:txBody>
          <a:bodyPr wrap="square" lIns="0" tIns="0" rIns="0" bIns="0" rtlCol="0">
            <a:spAutoFit/>
          </a:bodyPr>
          <a:lstStyle/>
          <a:p>
            <a:r>
              <a:rPr lang="en-GB" sz="600" noProof="0" smtClean="0">
                <a:solidFill>
                  <a:schemeClr val="accent3"/>
                </a:solidFill>
                <a:latin typeface="+mj-lt"/>
                <a:cs typeface="Arial" pitchFamily="34" charset="0"/>
              </a:rPr>
              <a:t>ABOUT COLOURS</a:t>
            </a:r>
          </a:p>
        </p:txBody>
      </p:sp>
      <p:sp>
        <p:nvSpPr>
          <p:cNvPr id="30" name="TextBox 29"/>
          <p:cNvSpPr txBox="1"/>
          <p:nvPr userDrawn="1"/>
        </p:nvSpPr>
        <p:spPr>
          <a:xfrm>
            <a:off x="4878622" y="1189527"/>
            <a:ext cx="1625181" cy="276999"/>
          </a:xfrm>
          <a:prstGeom prst="rect">
            <a:avLst/>
          </a:prstGeom>
          <a:noFill/>
        </p:spPr>
        <p:txBody>
          <a:bodyPr wrap="square" lIns="0" tIns="0" rIns="0" bIns="0" rtlCol="0">
            <a:spAutoFit/>
          </a:bodyPr>
          <a:lstStyle/>
          <a:p>
            <a:r>
              <a:rPr lang="en-GB" sz="600" noProof="0" smtClean="0">
                <a:solidFill>
                  <a:schemeClr val="tx1"/>
                </a:solidFill>
                <a:latin typeface="+mj-lt"/>
                <a:cs typeface="Arial" pitchFamily="34" charset="0"/>
              </a:rPr>
              <a:t>Use</a:t>
            </a:r>
            <a:r>
              <a:rPr lang="en-GB" sz="600" baseline="0" noProof="0" smtClean="0">
                <a:solidFill>
                  <a:schemeClr val="tx1"/>
                </a:solidFill>
                <a:latin typeface="+mj-lt"/>
                <a:cs typeface="Arial" pitchFamily="34" charset="0"/>
              </a:rPr>
              <a:t> primary grey colour combinations. The below marked colours are NOT APPROVED.</a:t>
            </a:r>
            <a:endParaRPr lang="en-GB" sz="600" noProof="0" smtClean="0">
              <a:solidFill>
                <a:schemeClr val="tx1"/>
              </a:solidFill>
              <a:latin typeface="+mj-lt"/>
              <a:cs typeface="Arial" pitchFamily="34" charset="0"/>
            </a:endParaRPr>
          </a:p>
        </p:txBody>
      </p:sp>
      <p:pic>
        <p:nvPicPr>
          <p:cNvPr id="31" name="Picture 30"/>
          <p:cNvPicPr>
            <a:picLocks noChangeAspect="1"/>
          </p:cNvPicPr>
          <p:nvPr userDrawn="1"/>
        </p:nvPicPr>
        <p:blipFill>
          <a:blip r:embed="rId6"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5580659" y="1492874"/>
            <a:ext cx="920504" cy="1502141"/>
          </a:xfrm>
          <a:prstGeom prst="rect">
            <a:avLst/>
          </a:prstGeom>
        </p:spPr>
      </p:pic>
      <p:sp>
        <p:nvSpPr>
          <p:cNvPr id="32" name="TextBox 31"/>
          <p:cNvSpPr txBox="1"/>
          <p:nvPr userDrawn="1"/>
        </p:nvSpPr>
        <p:spPr>
          <a:xfrm>
            <a:off x="4878622" y="3157605"/>
            <a:ext cx="1625181" cy="92333"/>
          </a:xfrm>
          <a:prstGeom prst="rect">
            <a:avLst/>
          </a:prstGeom>
          <a:noFill/>
        </p:spPr>
        <p:txBody>
          <a:bodyPr wrap="square" lIns="0" tIns="0" rIns="0" bIns="0" rtlCol="0">
            <a:spAutoFit/>
          </a:bodyPr>
          <a:lstStyle/>
          <a:p>
            <a:r>
              <a:rPr lang="en-GB" sz="600" noProof="0" smtClean="0">
                <a:solidFill>
                  <a:schemeClr val="accent3"/>
                </a:solidFill>
                <a:latin typeface="+mj-lt"/>
                <a:cs typeface="Arial" pitchFamily="34" charset="0"/>
              </a:rPr>
              <a:t>NOT</a:t>
            </a:r>
            <a:r>
              <a:rPr lang="en-GB" sz="600" baseline="0" noProof="0" smtClean="0">
                <a:solidFill>
                  <a:schemeClr val="accent3"/>
                </a:solidFill>
                <a:latin typeface="+mj-lt"/>
                <a:cs typeface="Arial" pitchFamily="34" charset="0"/>
              </a:rPr>
              <a:t> APPROVED: EFFECTS</a:t>
            </a:r>
            <a:endParaRPr lang="en-GB" sz="600" noProof="0" smtClean="0">
              <a:solidFill>
                <a:schemeClr val="accent3"/>
              </a:solidFill>
              <a:latin typeface="+mj-lt"/>
              <a:cs typeface="Arial" pitchFamily="34" charset="0"/>
            </a:endParaRPr>
          </a:p>
        </p:txBody>
      </p:sp>
      <p:sp>
        <p:nvSpPr>
          <p:cNvPr id="33" name="TextBox 32"/>
          <p:cNvSpPr txBox="1"/>
          <p:nvPr userDrawn="1"/>
        </p:nvSpPr>
        <p:spPr>
          <a:xfrm>
            <a:off x="4878622" y="3252977"/>
            <a:ext cx="1625181" cy="184666"/>
          </a:xfrm>
          <a:prstGeom prst="rect">
            <a:avLst/>
          </a:prstGeom>
          <a:noFill/>
        </p:spPr>
        <p:txBody>
          <a:bodyPr wrap="square" lIns="0" tIns="0" rIns="0" bIns="0" rtlCol="0">
            <a:spAutoFit/>
          </a:bodyPr>
          <a:lstStyle/>
          <a:p>
            <a:r>
              <a:rPr lang="en-GB" sz="600" noProof="0" dirty="0" smtClean="0">
                <a:solidFill>
                  <a:schemeClr val="tx1"/>
                </a:solidFill>
                <a:latin typeface="+mj-lt"/>
                <a:cs typeface="Arial" pitchFamily="34" charset="0"/>
              </a:rPr>
              <a:t>Effects like shadows,</a:t>
            </a:r>
            <a:r>
              <a:rPr lang="en-GB" sz="600" baseline="0" noProof="0" dirty="0" smtClean="0">
                <a:solidFill>
                  <a:schemeClr val="tx1"/>
                </a:solidFill>
                <a:latin typeface="+mj-lt"/>
                <a:cs typeface="Arial" pitchFamily="34" charset="0"/>
              </a:rPr>
              <a:t> reflections etc. are not approved in PowerPoint.</a:t>
            </a:r>
            <a:endParaRPr lang="en-GB" sz="600" noProof="0" dirty="0" smtClean="0">
              <a:solidFill>
                <a:schemeClr val="tx1"/>
              </a:solidFill>
              <a:latin typeface="+mj-lt"/>
              <a:cs typeface="Arial" pitchFamily="34" charset="0"/>
            </a:endParaRPr>
          </a:p>
        </p:txBody>
      </p:sp>
      <p:pic>
        <p:nvPicPr>
          <p:cNvPr id="34" name="Picture 33"/>
          <p:cNvPicPr>
            <a:picLocks noChangeAspect="1"/>
          </p:cNvPicPr>
          <p:nvPr userDrawn="1"/>
        </p:nvPicPr>
        <p:blipFill>
          <a:blip r:embed="rId7" cstate="print">
            <a:extLs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6036053" y="3500155"/>
            <a:ext cx="458354" cy="1096524"/>
          </a:xfrm>
          <a:prstGeom prst="rect">
            <a:avLst/>
          </a:prstGeom>
        </p:spPr>
      </p:pic>
      <p:grpSp>
        <p:nvGrpSpPr>
          <p:cNvPr id="35" name="Group 34"/>
          <p:cNvGrpSpPr/>
          <p:nvPr userDrawn="1"/>
        </p:nvGrpSpPr>
        <p:grpSpPr>
          <a:xfrm>
            <a:off x="6036052" y="3502643"/>
            <a:ext cx="458354" cy="1094036"/>
            <a:chOff x="5577700" y="1823162"/>
            <a:chExt cx="916707" cy="191144"/>
          </a:xfrm>
        </p:grpSpPr>
        <p:sp>
          <p:nvSpPr>
            <p:cNvPr id="36" name="Rectangle 35"/>
            <p:cNvSpPr/>
            <p:nvPr userDrawn="1"/>
          </p:nvSpPr>
          <p:spPr>
            <a:xfrm>
              <a:off x="5577700" y="1823162"/>
              <a:ext cx="916707" cy="188011"/>
            </a:xfrm>
            <a:prstGeom prst="rect">
              <a:avLst/>
            </a:prstGeom>
            <a:no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smtClean="0">
                <a:solidFill>
                  <a:schemeClr val="tx1"/>
                </a:solidFill>
              </a:endParaRPr>
            </a:p>
          </p:txBody>
        </p:sp>
        <p:cxnSp>
          <p:nvCxnSpPr>
            <p:cNvPr id="37" name="Straight Connector 36"/>
            <p:cNvCxnSpPr/>
            <p:nvPr userDrawn="1"/>
          </p:nvCxnSpPr>
          <p:spPr>
            <a:xfrm>
              <a:off x="5577700" y="1823162"/>
              <a:ext cx="916707" cy="191144"/>
            </a:xfrm>
            <a:prstGeom prst="line">
              <a:avLst/>
            </a:prstGeom>
            <a:ln>
              <a:solidFill>
                <a:schemeClr val="accent3">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a:xfrm flipV="1">
              <a:off x="5577700" y="1823162"/>
              <a:ext cx="916707" cy="191144"/>
            </a:xfrm>
            <a:prstGeom prst="line">
              <a:avLst/>
            </a:prstGeom>
            <a:ln>
              <a:solidFill>
                <a:schemeClr val="accent3">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pic>
        <p:nvPicPr>
          <p:cNvPr id="39" name="Picture 38"/>
          <p:cNvPicPr>
            <a:picLocks noChangeAspect="1"/>
          </p:cNvPicPr>
          <p:nvPr userDrawn="1"/>
        </p:nvPicPr>
        <p:blipFill>
          <a:blip r:embed="rId8" cstate="print">
            <a:extLst>
              <a:ext uri="{BEBA8EAE-BF5A-486C-A8C5-ECC9F3942E4B}">
                <a14:imgProps xmlns="" xmlns:a14="http://schemas.microsoft.com/office/drawing/2010/main" xmlns:mv="urn:schemas-microsoft-com:mac:vml" xmlns:mc="http://schemas.openxmlformats.org/markup-compatibility/2006">
                  <a14:imgLayer r:embed="rId9">
                    <a14:imgEffect>
                      <a14:brightnessContrast bright="-24000"/>
                    </a14:imgEffect>
                  </a14:imgLayer>
                </a14:imgProps>
              </a:ext>
              <a:ext uri="{28A0092B-C50C-407E-A947-70E740481C1C}">
                <a14:useLocalDpi xmlns="" xmlns:a14="http://schemas.microsoft.com/office/drawing/2010/main" xmlns:mv="urn:schemas-microsoft-com:mac:vml" xmlns:mc="http://schemas.openxmlformats.org/markup-compatibility/2006" val="0"/>
              </a:ext>
            </a:extLst>
          </a:blip>
          <a:stretch>
            <a:fillRect/>
          </a:stretch>
        </p:blipFill>
        <p:spPr>
          <a:xfrm>
            <a:off x="7130352" y="1077192"/>
            <a:ext cx="1625180" cy="910101"/>
          </a:xfrm>
          <a:prstGeom prst="rect">
            <a:avLst/>
          </a:prstGeom>
        </p:spPr>
      </p:pic>
      <p:pic>
        <p:nvPicPr>
          <p:cNvPr id="40" name="Picture 4"/>
          <p:cNvPicPr>
            <a:picLocks noChangeAspect="1" noChangeArrowheads="1"/>
          </p:cNvPicPr>
          <p:nvPr userDrawn="1"/>
        </p:nvPicPr>
        <p:blipFill rotWithShape="1">
          <a:blip r:embed="rId10" cstate="print">
            <a:extLst>
              <a:ext uri="{28A0092B-C50C-407E-A947-70E740481C1C}">
                <a14:useLocalDpi xmlns="" xmlns:a14="http://schemas.microsoft.com/office/drawing/2010/main" xmlns:mv="urn:schemas-microsoft-com:mac:vml" xmlns:mc="http://schemas.openxmlformats.org/markup-compatibility/2006" val="0"/>
              </a:ext>
            </a:extLst>
          </a:blip>
          <a:srcRect l="4315" t="9084" r="9895" b="6884"/>
          <a:stretch/>
        </p:blipFill>
        <p:spPr bwMode="auto">
          <a:xfrm>
            <a:off x="8163815" y="1486366"/>
            <a:ext cx="219167" cy="220639"/>
          </a:xfrm>
          <a:prstGeom prst="rect">
            <a:avLst/>
          </a:prstGeom>
          <a:noFill/>
          <a:ln>
            <a:noFill/>
          </a:ln>
          <a:effectLst/>
          <a:extLst>
            <a:ext uri="{909E8E84-426E-40DD-AFC4-6F175D3DCCD1}">
              <a14:hiddenFill xmlns="" xmlns:a14="http://schemas.microsoft.com/office/drawing/2010/main" xmlns:mv="urn:schemas-microsoft-com:mac:vml" xmlns:mc="http://schemas.openxmlformats.org/markup-compatibility/2006">
                <a:solidFill>
                  <a:schemeClr val="accent1"/>
                </a:solidFill>
              </a14:hiddenFill>
            </a:ext>
            <a:ext uri="{91240B29-F687-4F45-9708-019B960494DF}">
              <a14:hiddenLine xmlns=""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pic>
      <p:sp>
        <p:nvSpPr>
          <p:cNvPr id="41" name="TextBox 40"/>
          <p:cNvSpPr txBox="1"/>
          <p:nvPr userDrawn="1"/>
        </p:nvSpPr>
        <p:spPr>
          <a:xfrm>
            <a:off x="7130351" y="2059278"/>
            <a:ext cx="1625181" cy="184666"/>
          </a:xfrm>
          <a:prstGeom prst="rect">
            <a:avLst/>
          </a:prstGeom>
          <a:noFill/>
        </p:spPr>
        <p:txBody>
          <a:bodyPr wrap="square" lIns="0" tIns="0" rIns="0" bIns="0" rtlCol="0">
            <a:spAutoFit/>
          </a:bodyPr>
          <a:lstStyle/>
          <a:p>
            <a:r>
              <a:rPr lang="en-GB" sz="600" noProof="0" dirty="0" smtClean="0">
                <a:solidFill>
                  <a:schemeClr val="tx1"/>
                </a:solidFill>
                <a:latin typeface="+mj-lt"/>
                <a:cs typeface="Arial" pitchFamily="34" charset="0"/>
              </a:rPr>
              <a:t>If you wish to delete the inserted image,</a:t>
            </a:r>
            <a:r>
              <a:rPr lang="en-GB" sz="600" baseline="0" noProof="0" dirty="0" smtClean="0">
                <a:solidFill>
                  <a:schemeClr val="tx1"/>
                </a:solidFill>
                <a:latin typeface="+mj-lt"/>
                <a:cs typeface="Arial" pitchFamily="34" charset="0"/>
              </a:rPr>
              <a:t> mark and delete the placeholder.</a:t>
            </a:r>
            <a:endParaRPr lang="en-GB" sz="600" noProof="0" dirty="0" smtClean="0">
              <a:solidFill>
                <a:schemeClr val="tx1"/>
              </a:solidFill>
              <a:latin typeface="+mj-lt"/>
              <a:cs typeface="Arial" pitchFamily="34" charset="0"/>
            </a:endParaRPr>
          </a:p>
        </p:txBody>
      </p:sp>
      <p:sp>
        <p:nvSpPr>
          <p:cNvPr id="42" name="TextBox 41"/>
          <p:cNvSpPr txBox="1"/>
          <p:nvPr userDrawn="1"/>
        </p:nvSpPr>
        <p:spPr>
          <a:xfrm>
            <a:off x="7130352" y="2402278"/>
            <a:ext cx="1625181" cy="92333"/>
          </a:xfrm>
          <a:prstGeom prst="rect">
            <a:avLst/>
          </a:prstGeom>
          <a:noFill/>
        </p:spPr>
        <p:txBody>
          <a:bodyPr wrap="square" lIns="0" tIns="0" rIns="0" bIns="0" rtlCol="0">
            <a:spAutoFit/>
          </a:bodyPr>
          <a:lstStyle/>
          <a:p>
            <a:r>
              <a:rPr lang="en-GB" sz="600" noProof="0" smtClean="0">
                <a:solidFill>
                  <a:schemeClr val="accent3"/>
                </a:solidFill>
                <a:latin typeface="+mj-lt"/>
                <a:cs typeface="Arial" pitchFamily="34" charset="0"/>
              </a:rPr>
              <a:t>INSERTING VIDEO</a:t>
            </a:r>
          </a:p>
        </p:txBody>
      </p:sp>
      <p:sp>
        <p:nvSpPr>
          <p:cNvPr id="43" name="TextBox 42"/>
          <p:cNvSpPr txBox="1"/>
          <p:nvPr userDrawn="1"/>
        </p:nvSpPr>
        <p:spPr>
          <a:xfrm>
            <a:off x="7130352" y="2513385"/>
            <a:ext cx="1625181" cy="184666"/>
          </a:xfrm>
          <a:prstGeom prst="rect">
            <a:avLst/>
          </a:prstGeom>
          <a:noFill/>
        </p:spPr>
        <p:txBody>
          <a:bodyPr wrap="square" lIns="0" tIns="0" rIns="0" bIns="0" rtlCol="0">
            <a:spAutoFit/>
          </a:bodyPr>
          <a:lstStyle/>
          <a:p>
            <a:r>
              <a:rPr lang="en-GB" sz="600" noProof="0" smtClean="0">
                <a:solidFill>
                  <a:schemeClr val="tx1"/>
                </a:solidFill>
                <a:latin typeface="+mj-lt"/>
                <a:cs typeface="Arial" pitchFamily="34" charset="0"/>
              </a:rPr>
              <a:t>For</a:t>
            </a:r>
            <a:r>
              <a:rPr lang="en-GB" sz="600" baseline="0" noProof="0" smtClean="0">
                <a:solidFill>
                  <a:schemeClr val="tx1"/>
                </a:solidFill>
                <a:latin typeface="+mj-lt"/>
                <a:cs typeface="Arial" pitchFamily="34" charset="0"/>
              </a:rPr>
              <a:t> video use the layouts created for this purpose.</a:t>
            </a:r>
            <a:endParaRPr lang="en-GB" sz="600" noProof="0" smtClean="0">
              <a:solidFill>
                <a:schemeClr val="tx1"/>
              </a:solidFill>
              <a:latin typeface="+mj-lt"/>
              <a:cs typeface="Arial" pitchFamily="34" charset="0"/>
            </a:endParaRPr>
          </a:p>
        </p:txBody>
      </p:sp>
      <p:grpSp>
        <p:nvGrpSpPr>
          <p:cNvPr id="44" name="Group 43"/>
          <p:cNvGrpSpPr/>
          <p:nvPr userDrawn="1"/>
        </p:nvGrpSpPr>
        <p:grpSpPr>
          <a:xfrm>
            <a:off x="5577700" y="1731019"/>
            <a:ext cx="926103" cy="135530"/>
            <a:chOff x="5577700" y="1823162"/>
            <a:chExt cx="916707" cy="191144"/>
          </a:xfrm>
        </p:grpSpPr>
        <p:sp>
          <p:nvSpPr>
            <p:cNvPr id="45" name="Rectangle 44"/>
            <p:cNvSpPr/>
            <p:nvPr userDrawn="1"/>
          </p:nvSpPr>
          <p:spPr>
            <a:xfrm>
              <a:off x="5577700" y="1823162"/>
              <a:ext cx="916707" cy="188011"/>
            </a:xfrm>
            <a:prstGeom prst="rect">
              <a:avLst/>
            </a:prstGeom>
            <a:no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smtClean="0">
                <a:solidFill>
                  <a:schemeClr val="tx1"/>
                </a:solidFill>
              </a:endParaRPr>
            </a:p>
          </p:txBody>
        </p:sp>
        <p:cxnSp>
          <p:nvCxnSpPr>
            <p:cNvPr id="46" name="Straight Connector 45"/>
            <p:cNvCxnSpPr/>
            <p:nvPr userDrawn="1"/>
          </p:nvCxnSpPr>
          <p:spPr>
            <a:xfrm>
              <a:off x="5577700" y="1823162"/>
              <a:ext cx="916707" cy="191144"/>
            </a:xfrm>
            <a:prstGeom prst="line">
              <a:avLst/>
            </a:prstGeom>
            <a:ln>
              <a:solidFill>
                <a:schemeClr val="accent3">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a:xfrm flipV="1">
              <a:off x="5577700" y="1823162"/>
              <a:ext cx="916707" cy="191144"/>
            </a:xfrm>
            <a:prstGeom prst="line">
              <a:avLst/>
            </a:prstGeom>
            <a:ln>
              <a:solidFill>
                <a:schemeClr val="accent3">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48" name="TextBox 47"/>
          <p:cNvSpPr txBox="1"/>
          <p:nvPr userDrawn="1"/>
        </p:nvSpPr>
        <p:spPr>
          <a:xfrm>
            <a:off x="7130350" y="2881010"/>
            <a:ext cx="1625181" cy="92333"/>
          </a:xfrm>
          <a:prstGeom prst="rect">
            <a:avLst/>
          </a:prstGeom>
          <a:noFill/>
        </p:spPr>
        <p:txBody>
          <a:bodyPr wrap="square" lIns="0" tIns="0" rIns="0" bIns="0" rtlCol="0">
            <a:spAutoFit/>
          </a:bodyPr>
          <a:lstStyle/>
          <a:p>
            <a:r>
              <a:rPr lang="en-GB" sz="600" noProof="0" smtClean="0">
                <a:solidFill>
                  <a:schemeClr val="accent3"/>
                </a:solidFill>
                <a:latin typeface="+mj-lt"/>
                <a:cs typeface="Arial" pitchFamily="34" charset="0"/>
              </a:rPr>
              <a:t>ANIMATIONS</a:t>
            </a:r>
            <a:r>
              <a:rPr lang="en-GB" sz="600" baseline="0" noProof="0" smtClean="0">
                <a:solidFill>
                  <a:schemeClr val="accent3"/>
                </a:solidFill>
                <a:latin typeface="+mj-lt"/>
                <a:cs typeface="Arial" pitchFamily="34" charset="0"/>
              </a:rPr>
              <a:t> AND TRANSITIONS</a:t>
            </a:r>
            <a:endParaRPr lang="en-GB" sz="600" noProof="0" smtClean="0">
              <a:solidFill>
                <a:schemeClr val="accent3"/>
              </a:solidFill>
              <a:latin typeface="+mj-lt"/>
              <a:cs typeface="Arial" pitchFamily="34" charset="0"/>
            </a:endParaRPr>
          </a:p>
        </p:txBody>
      </p:sp>
      <p:sp>
        <p:nvSpPr>
          <p:cNvPr id="49" name="TextBox 48"/>
          <p:cNvSpPr txBox="1"/>
          <p:nvPr userDrawn="1"/>
        </p:nvSpPr>
        <p:spPr>
          <a:xfrm>
            <a:off x="7130350" y="2971177"/>
            <a:ext cx="1625181" cy="276999"/>
          </a:xfrm>
          <a:prstGeom prst="rect">
            <a:avLst/>
          </a:prstGeom>
          <a:noFill/>
        </p:spPr>
        <p:txBody>
          <a:bodyPr wrap="square" lIns="0" tIns="0" rIns="0" bIns="0" rtlCol="0">
            <a:spAutoFit/>
          </a:bodyPr>
          <a:lstStyle/>
          <a:p>
            <a:r>
              <a:rPr lang="en-GB" sz="600" noProof="0" dirty="0" smtClean="0">
                <a:solidFill>
                  <a:schemeClr val="tx1"/>
                </a:solidFill>
                <a:latin typeface="+mj-lt"/>
                <a:cs typeface="Arial" pitchFamily="34" charset="0"/>
              </a:rPr>
              <a:t>The</a:t>
            </a:r>
            <a:r>
              <a:rPr lang="en-GB" sz="600" baseline="0" noProof="0" dirty="0" smtClean="0">
                <a:solidFill>
                  <a:schemeClr val="tx1"/>
                </a:solidFill>
                <a:latin typeface="+mj-lt"/>
                <a:cs typeface="Arial" pitchFamily="34" charset="0"/>
              </a:rPr>
              <a:t> template is by default set with the approved Transition </a:t>
            </a:r>
            <a:r>
              <a:rPr lang="en-GB" sz="600" i="1" baseline="0" noProof="0" dirty="0" smtClean="0">
                <a:solidFill>
                  <a:schemeClr val="tx1"/>
                </a:solidFill>
                <a:latin typeface="+mj-lt"/>
                <a:cs typeface="Arial" pitchFamily="34" charset="0"/>
              </a:rPr>
              <a:t>Fade. </a:t>
            </a:r>
            <a:r>
              <a:rPr lang="en-GB" sz="600" i="0" baseline="0" noProof="0" dirty="0" smtClean="0">
                <a:solidFill>
                  <a:schemeClr val="tx1"/>
                </a:solidFill>
                <a:latin typeface="+mj-lt"/>
                <a:cs typeface="Arial" pitchFamily="34" charset="0"/>
              </a:rPr>
              <a:t>The approved animation is also Fade.</a:t>
            </a:r>
            <a:endParaRPr lang="en-GB" sz="600" i="0" noProof="0" dirty="0" smtClean="0">
              <a:solidFill>
                <a:schemeClr val="tx1"/>
              </a:solidFill>
              <a:latin typeface="+mj-lt"/>
              <a:cs typeface="Arial" pitchFamily="34" charset="0"/>
            </a:endParaRPr>
          </a:p>
        </p:txBody>
      </p:sp>
      <p:pic>
        <p:nvPicPr>
          <p:cNvPr id="50" name="Picture 5"/>
          <p:cNvPicPr>
            <a:picLocks noChangeAspect="1" noChangeArrowheads="1"/>
          </p:cNvPicPr>
          <p:nvPr userDrawn="1"/>
        </p:nvPicPr>
        <p:blipFill>
          <a:blip r:embed="rId11" cstate="print">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8389765" y="3328894"/>
            <a:ext cx="359471" cy="298847"/>
          </a:xfrm>
          <a:prstGeom prst="rect">
            <a:avLst/>
          </a:prstGeom>
          <a:noFill/>
          <a:ln w="9525">
            <a:solidFill>
              <a:schemeClr val="accent3">
                <a:lumMod val="75000"/>
              </a:schemeClr>
            </a:solidFill>
            <a:miter lim="800000"/>
            <a:headEnd/>
            <a:tailEnd/>
          </a:ln>
          <a:effectLst/>
          <a:extLst>
            <a:ext uri="{909E8E84-426E-40DD-AFC4-6F175D3DCCD1}">
              <a14:hiddenFill xmlns="" xmlns:a14="http://schemas.microsoft.com/office/drawing/2010/main" xmlns:mv="urn:schemas-microsoft-com:mac:vml" xmlns:mc="http://schemas.openxmlformats.org/markup-compatibility/2006">
                <a:solidFill>
                  <a:schemeClr val="accent1"/>
                </a:solidFill>
              </a14:hiddenFill>
            </a:ex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pic>
      <p:pic>
        <p:nvPicPr>
          <p:cNvPr id="51" name="Picture 6"/>
          <p:cNvPicPr>
            <a:picLocks noChangeAspect="1" noChangeArrowheads="1"/>
          </p:cNvPicPr>
          <p:nvPr userDrawn="1"/>
        </p:nvPicPr>
        <p:blipFill>
          <a:blip r:embed="rId12" cstate="print">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7942940" y="3328894"/>
            <a:ext cx="364853" cy="298848"/>
          </a:xfrm>
          <a:prstGeom prst="rect">
            <a:avLst/>
          </a:prstGeom>
          <a:noFill/>
          <a:ln w="9525">
            <a:solidFill>
              <a:schemeClr val="accent3">
                <a:lumMod val="75000"/>
              </a:schemeClr>
            </a:solidFill>
            <a:miter lim="800000"/>
            <a:headEnd/>
            <a:tailEnd/>
          </a:ln>
          <a:effectLst/>
          <a:extLst>
            <a:ext uri="{909E8E84-426E-40DD-AFC4-6F175D3DCCD1}">
              <a14:hiddenFill xmlns="" xmlns:a14="http://schemas.microsoft.com/office/drawing/2010/main" xmlns:mv="urn:schemas-microsoft-com:mac:vml" xmlns:mc="http://schemas.openxmlformats.org/markup-compatibility/2006">
                <a:solidFill>
                  <a:schemeClr val="accent1"/>
                </a:solidFill>
              </a14:hiddenFill>
            </a:ex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pic>
      <p:sp>
        <p:nvSpPr>
          <p:cNvPr id="52" name="TextBox 51"/>
          <p:cNvSpPr txBox="1"/>
          <p:nvPr userDrawn="1"/>
        </p:nvSpPr>
        <p:spPr>
          <a:xfrm>
            <a:off x="4878623" y="6505019"/>
            <a:ext cx="3934030" cy="92333"/>
          </a:xfrm>
          <a:prstGeom prst="rect">
            <a:avLst/>
          </a:prstGeom>
          <a:noFill/>
        </p:spPr>
        <p:txBody>
          <a:bodyPr wrap="square" lIns="0" tIns="0" rIns="0" bIns="0" rtlCol="0">
            <a:spAutoFit/>
          </a:bodyPr>
          <a:lstStyle/>
          <a:p>
            <a:pPr algn="r"/>
            <a:r>
              <a:rPr lang="en-GB" sz="600" noProof="0" dirty="0" smtClean="0">
                <a:solidFill>
                  <a:schemeClr val="tx1"/>
                </a:solidFill>
                <a:latin typeface="+mj-lt"/>
                <a:cs typeface="Arial" pitchFamily="34" charset="0"/>
              </a:rPr>
              <a:t>LAST EDIT 15</a:t>
            </a:r>
            <a:r>
              <a:rPr lang="en-GB" sz="600" baseline="0" noProof="0" dirty="0" smtClean="0">
                <a:solidFill>
                  <a:schemeClr val="tx1"/>
                </a:solidFill>
                <a:latin typeface="+mj-lt"/>
                <a:cs typeface="Arial" pitchFamily="34" charset="0"/>
              </a:rPr>
              <a:t> DECEMBER</a:t>
            </a:r>
            <a:r>
              <a:rPr lang="en-GB" sz="600" noProof="0" dirty="0" smtClean="0">
                <a:solidFill>
                  <a:schemeClr val="tx1"/>
                </a:solidFill>
                <a:latin typeface="+mj-lt"/>
                <a:cs typeface="Arial" pitchFamily="34" charset="0"/>
              </a:rPr>
              <a:t> 2011</a:t>
            </a:r>
          </a:p>
        </p:txBody>
      </p:sp>
    </p:spTree>
    <p:extLst>
      <p:ext uri="{BB962C8B-B14F-4D97-AF65-F5344CB8AC3E}">
        <p14:creationId xmlns="" xmlns:p14="http://schemas.microsoft.com/office/powerpoint/2010/main" xmlns:mv="urn:schemas-microsoft-com:mac:vml" xmlns:mc="http://schemas.openxmlformats.org/markup-compatibility/2006" val="1713457374"/>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19821" y="268680"/>
            <a:ext cx="8304363" cy="689650"/>
          </a:xfrm>
        </p:spPr>
        <p:txBody>
          <a:bodyPr/>
          <a:lstStyle>
            <a:lvl1pPr>
              <a:defRPr b="1"/>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buFont typeface="Arial" pitchFamily="34" charset="0"/>
              <a:buChar char="•"/>
              <a:defRPr/>
            </a:lvl1pPr>
            <a:lvl2pPr>
              <a:buFont typeface="Arial"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3"/>
          <p:cNvSpPr/>
          <p:nvPr userDrawn="1"/>
        </p:nvSpPr>
        <p:spPr>
          <a:xfrm>
            <a:off x="419821" y="6140548"/>
            <a:ext cx="480511" cy="35872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smtClean="0">
              <a:solidFill>
                <a:schemeClr val="tx1"/>
              </a:solidFill>
            </a:endParaRPr>
          </a:p>
        </p:txBody>
      </p:sp>
    </p:spTree>
  </p:cSld>
  <p:clrMapOvr>
    <a:masterClrMapping/>
  </p:clrMapOvr>
  <p:transition>
    <p:pull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p:nvPr userDrawn="1"/>
        </p:nvSpPr>
        <p:spPr>
          <a:xfrm>
            <a:off x="284672" y="5900468"/>
            <a:ext cx="577970" cy="72461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smtClean="0">
              <a:solidFill>
                <a:schemeClr val="tx1"/>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3" name="Rectangle 2"/>
          <p:cNvSpPr/>
          <p:nvPr userDrawn="1"/>
        </p:nvSpPr>
        <p:spPr>
          <a:xfrm>
            <a:off x="284672" y="5900468"/>
            <a:ext cx="577970" cy="72461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smtClean="0">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A">
    <p:spTree>
      <p:nvGrpSpPr>
        <p:cNvPr id="1" name=""/>
        <p:cNvGrpSpPr/>
        <p:nvPr/>
      </p:nvGrpSpPr>
      <p:grpSpPr>
        <a:xfrm>
          <a:off x="0" y="0"/>
          <a:ext cx="0" cy="0"/>
          <a:chOff x="0" y="0"/>
          <a:chExt cx="0" cy="0"/>
        </a:xfrm>
      </p:grpSpPr>
      <p:sp>
        <p:nvSpPr>
          <p:cNvPr id="11" name="Rectangle 10"/>
          <p:cNvSpPr/>
          <p:nvPr userDrawn="1"/>
        </p:nvSpPr>
        <p:spPr>
          <a:xfrm>
            <a:off x="5335930" y="-980"/>
            <a:ext cx="1576087" cy="6408179"/>
          </a:xfrm>
          <a:custGeom>
            <a:avLst/>
            <a:gdLst>
              <a:gd name="connsiteX0" fmla="*/ 0 w 2762491"/>
              <a:gd name="connsiteY0" fmla="*/ 0 h 5147590"/>
              <a:gd name="connsiteX1" fmla="*/ 2762491 w 2762491"/>
              <a:gd name="connsiteY1" fmla="*/ 0 h 5147590"/>
              <a:gd name="connsiteX2" fmla="*/ 2762491 w 2762491"/>
              <a:gd name="connsiteY2" fmla="*/ 5147590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633959 w 2762491"/>
              <a:gd name="connsiteY2" fmla="*/ 4800349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251995 w 2762491"/>
              <a:gd name="connsiteY2" fmla="*/ 4835073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558724 w 2762491"/>
              <a:gd name="connsiteY2" fmla="*/ 5147589 h 5147590"/>
              <a:gd name="connsiteX3" fmla="*/ 0 w 2762491"/>
              <a:gd name="connsiteY3" fmla="*/ 5147590 h 5147590"/>
              <a:gd name="connsiteX4" fmla="*/ 0 w 2762491"/>
              <a:gd name="connsiteY4" fmla="*/ 0 h 5147590"/>
              <a:gd name="connsiteX0" fmla="*/ 0 w 2189545"/>
              <a:gd name="connsiteY0" fmla="*/ 0 h 5147590"/>
              <a:gd name="connsiteX1" fmla="*/ 2189545 w 2189545"/>
              <a:gd name="connsiteY1" fmla="*/ 162046 h 5147590"/>
              <a:gd name="connsiteX2" fmla="*/ 1558724 w 2189545"/>
              <a:gd name="connsiteY2" fmla="*/ 5147589 h 5147590"/>
              <a:gd name="connsiteX3" fmla="*/ 0 w 2189545"/>
              <a:gd name="connsiteY3" fmla="*/ 5147590 h 5147590"/>
              <a:gd name="connsiteX4" fmla="*/ 0 w 2189545"/>
              <a:gd name="connsiteY4" fmla="*/ 0 h 5147590"/>
              <a:gd name="connsiteX0" fmla="*/ 0 w 2762492"/>
              <a:gd name="connsiteY0" fmla="*/ 0 h 5147590"/>
              <a:gd name="connsiteX1" fmla="*/ 2762492 w 2762492"/>
              <a:gd name="connsiteY1" fmla="*/ 5788 h 5147590"/>
              <a:gd name="connsiteX2" fmla="*/ 1558724 w 2762492"/>
              <a:gd name="connsiteY2" fmla="*/ 5147589 h 5147590"/>
              <a:gd name="connsiteX3" fmla="*/ 0 w 2762492"/>
              <a:gd name="connsiteY3" fmla="*/ 5147590 h 5147590"/>
              <a:gd name="connsiteX4" fmla="*/ 0 w 2762492"/>
              <a:gd name="connsiteY4" fmla="*/ 0 h 5147590"/>
              <a:gd name="connsiteX0" fmla="*/ 1163256 w 2762492"/>
              <a:gd name="connsiteY0" fmla="*/ 52086 h 5141802"/>
              <a:gd name="connsiteX1" fmla="*/ 2762492 w 2762492"/>
              <a:gd name="connsiteY1" fmla="*/ 0 h 5141802"/>
              <a:gd name="connsiteX2" fmla="*/ 1558724 w 2762492"/>
              <a:gd name="connsiteY2" fmla="*/ 5141801 h 5141802"/>
              <a:gd name="connsiteX3" fmla="*/ 0 w 2762492"/>
              <a:gd name="connsiteY3" fmla="*/ 5141802 h 5141802"/>
              <a:gd name="connsiteX4" fmla="*/ 1163256 w 2762492"/>
              <a:gd name="connsiteY4" fmla="*/ 52086 h 5141802"/>
              <a:gd name="connsiteX0" fmla="*/ 0 w 2762492"/>
              <a:gd name="connsiteY0" fmla="*/ 5141802 h 5141802"/>
              <a:gd name="connsiteX1" fmla="*/ 2762492 w 2762492"/>
              <a:gd name="connsiteY1" fmla="*/ 0 h 5141802"/>
              <a:gd name="connsiteX2" fmla="*/ 1558724 w 2762492"/>
              <a:gd name="connsiteY2" fmla="*/ 5141801 h 5141802"/>
              <a:gd name="connsiteX3" fmla="*/ 0 w 2762492"/>
              <a:gd name="connsiteY3" fmla="*/ 5141802 h 5141802"/>
              <a:gd name="connsiteX0" fmla="*/ 0 w 2033287"/>
              <a:gd name="connsiteY0" fmla="*/ 4968182 h 5141801"/>
              <a:gd name="connsiteX1" fmla="*/ 2033287 w 2033287"/>
              <a:gd name="connsiteY1" fmla="*/ 0 h 5141801"/>
              <a:gd name="connsiteX2" fmla="*/ 829519 w 2033287"/>
              <a:gd name="connsiteY2" fmla="*/ 5141801 h 5141801"/>
              <a:gd name="connsiteX3" fmla="*/ 0 w 2033287"/>
              <a:gd name="connsiteY3" fmla="*/ 4968182 h 5141801"/>
              <a:gd name="connsiteX0" fmla="*/ 0 w 2513636"/>
              <a:gd name="connsiteY0" fmla="*/ 5153377 h 5153377"/>
              <a:gd name="connsiteX1" fmla="*/ 2513636 w 2513636"/>
              <a:gd name="connsiteY1" fmla="*/ 0 h 5153377"/>
              <a:gd name="connsiteX2" fmla="*/ 1309868 w 2513636"/>
              <a:gd name="connsiteY2" fmla="*/ 5141801 h 5153377"/>
              <a:gd name="connsiteX3" fmla="*/ 0 w 2513636"/>
              <a:gd name="connsiteY3" fmla="*/ 5153377 h 5153377"/>
              <a:gd name="connsiteX0" fmla="*/ 0 w 2513636"/>
              <a:gd name="connsiteY0" fmla="*/ 5159164 h 5159164"/>
              <a:gd name="connsiteX1" fmla="*/ 2513636 w 2513636"/>
              <a:gd name="connsiteY1" fmla="*/ 0 h 5159164"/>
              <a:gd name="connsiteX2" fmla="*/ 1309868 w 2513636"/>
              <a:gd name="connsiteY2" fmla="*/ 5147588 h 5159164"/>
              <a:gd name="connsiteX3" fmla="*/ 0 w 2513636"/>
              <a:gd name="connsiteY3" fmla="*/ 5159164 h 5159164"/>
              <a:gd name="connsiteX0" fmla="*/ 0 w 1576087"/>
              <a:gd name="connsiteY0" fmla="*/ 4238977 h 5147588"/>
              <a:gd name="connsiteX1" fmla="*/ 1576087 w 1576087"/>
              <a:gd name="connsiteY1" fmla="*/ 0 h 5147588"/>
              <a:gd name="connsiteX2" fmla="*/ 372319 w 1576087"/>
              <a:gd name="connsiteY2" fmla="*/ 5147588 h 5147588"/>
              <a:gd name="connsiteX3" fmla="*/ 0 w 1576087"/>
              <a:gd name="connsiteY3" fmla="*/ 4238977 h 5147588"/>
              <a:gd name="connsiteX0" fmla="*/ 0 w 1576087"/>
              <a:gd name="connsiteY0" fmla="*/ 4238977 h 4933456"/>
              <a:gd name="connsiteX1" fmla="*/ 1576087 w 1576087"/>
              <a:gd name="connsiteY1" fmla="*/ 0 h 4933456"/>
              <a:gd name="connsiteX2" fmla="*/ 430193 w 1576087"/>
              <a:gd name="connsiteY2" fmla="*/ 4933456 h 4933456"/>
              <a:gd name="connsiteX3" fmla="*/ 0 w 1576087"/>
              <a:gd name="connsiteY3" fmla="*/ 4238977 h 4933456"/>
              <a:gd name="connsiteX0" fmla="*/ 0 w 1576087"/>
              <a:gd name="connsiteY0" fmla="*/ 4238977 h 4806134"/>
              <a:gd name="connsiteX1" fmla="*/ 1576087 w 1576087"/>
              <a:gd name="connsiteY1" fmla="*/ 0 h 4806134"/>
              <a:gd name="connsiteX2" fmla="*/ 453342 w 1576087"/>
              <a:gd name="connsiteY2" fmla="*/ 4806134 h 4806134"/>
              <a:gd name="connsiteX3" fmla="*/ 0 w 1576087"/>
              <a:gd name="connsiteY3" fmla="*/ 4238977 h 4806134"/>
            </a:gdLst>
            <a:ahLst/>
            <a:cxnLst>
              <a:cxn ang="0">
                <a:pos x="connsiteX0" y="connsiteY0"/>
              </a:cxn>
              <a:cxn ang="0">
                <a:pos x="connsiteX1" y="connsiteY1"/>
              </a:cxn>
              <a:cxn ang="0">
                <a:pos x="connsiteX2" y="connsiteY2"/>
              </a:cxn>
              <a:cxn ang="0">
                <a:pos x="connsiteX3" y="connsiteY3"/>
              </a:cxn>
            </a:cxnLst>
            <a:rect l="l" t="t" r="r" b="b"/>
            <a:pathLst>
              <a:path w="1576087" h="4806134">
                <a:moveTo>
                  <a:pt x="0" y="4238977"/>
                </a:moveTo>
                <a:lnTo>
                  <a:pt x="1576087" y="0"/>
                </a:lnTo>
                <a:lnTo>
                  <a:pt x="453342" y="4806134"/>
                </a:lnTo>
                <a:lnTo>
                  <a:pt x="0" y="4238977"/>
                </a:lnTo>
                <a:close/>
              </a:path>
            </a:pathLst>
          </a:custGeom>
          <a:gradFill flip="none" rotWithShape="1">
            <a:gsLst>
              <a:gs pos="1000">
                <a:schemeClr val="bg2">
                  <a:lumMod val="20000"/>
                  <a:lumOff val="80000"/>
                </a:schemeClr>
              </a:gs>
              <a:gs pos="100000">
                <a:schemeClr val="bg2">
                  <a:lumMod val="60000"/>
                  <a:lumOff val="4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3" name="Date Placeholder 2"/>
          <p:cNvSpPr>
            <a:spLocks noGrp="1"/>
          </p:cNvSpPr>
          <p:nvPr>
            <p:ph type="dt" sz="half" idx="10"/>
          </p:nvPr>
        </p:nvSpPr>
        <p:spPr/>
        <p:txBody>
          <a:bodyPr/>
          <a:lstStyle/>
          <a:p>
            <a:fld id="{07455606-2276-43AB-A2D5-8978CDB3B42B}" type="datetime4">
              <a:rPr lang="en-US" smtClean="0"/>
              <a:pPr/>
              <a:t>March 30, 2012</a:t>
            </a:fld>
            <a:endParaRPr lang="da-DK" dirty="0"/>
          </a:p>
        </p:txBody>
      </p:sp>
      <p:sp>
        <p:nvSpPr>
          <p:cNvPr id="4" name="Footer Placeholder 3"/>
          <p:cNvSpPr>
            <a:spLocks noGrp="1"/>
          </p:cNvSpPr>
          <p:nvPr>
            <p:ph type="ftr" sz="quarter" idx="11"/>
          </p:nvPr>
        </p:nvSpPr>
        <p:spPr/>
        <p:txBody>
          <a:bodyPr/>
          <a:lstStyle/>
          <a:p>
            <a:r>
              <a:rPr lang="en-US" smtClean="0"/>
              <a:t>IHNC Presentation for Rice Unversity's SSPEED Center Seminar</a:t>
            </a:r>
            <a:endParaRPr lang="da-DK" dirty="0"/>
          </a:p>
        </p:txBody>
      </p:sp>
      <p:sp>
        <p:nvSpPr>
          <p:cNvPr id="5" name="Slide Number Placeholder 4"/>
          <p:cNvSpPr>
            <a:spLocks noGrp="1"/>
          </p:cNvSpPr>
          <p:nvPr>
            <p:ph type="sldNum" sz="quarter" idx="12"/>
          </p:nvPr>
        </p:nvSpPr>
        <p:spPr/>
        <p:txBody>
          <a:bodyPr/>
          <a:lstStyle/>
          <a:p>
            <a:fld id="{AF54B9EF-527F-4F31-BDA9-861CCA0FE377}" type="slidenum">
              <a:rPr lang="da-DK" smtClean="0"/>
              <a:pPr/>
              <a:t>‹#›</a:t>
            </a:fld>
            <a:endParaRPr lang="da-DK" dirty="0"/>
          </a:p>
        </p:txBody>
      </p:sp>
      <p:sp>
        <p:nvSpPr>
          <p:cNvPr id="20" name="Text Placeholder 9"/>
          <p:cNvSpPr>
            <a:spLocks noGrp="1"/>
          </p:cNvSpPr>
          <p:nvPr>
            <p:ph type="body" sz="quarter" idx="18" hasCustomPrompt="1"/>
          </p:nvPr>
        </p:nvSpPr>
        <p:spPr>
          <a:xfrm>
            <a:off x="419100" y="1482863"/>
            <a:ext cx="5408754" cy="259069"/>
          </a:xfrm>
        </p:spPr>
        <p:txBody>
          <a:bodyPr>
            <a:normAutofit/>
          </a:bodyPr>
          <a:lstStyle>
            <a:lvl1pPr marL="0" indent="0">
              <a:buNone/>
              <a:defRPr sz="1600" cap="none" baseline="0">
                <a:solidFill>
                  <a:schemeClr val="tx1">
                    <a:lumMod val="90000"/>
                    <a:lumOff val="10000"/>
                  </a:schemeClr>
                </a:solidFill>
              </a:defRPr>
            </a:lvl1pPr>
          </a:lstStyle>
          <a:p>
            <a:pPr lvl="0"/>
            <a:r>
              <a:rPr lang="en-US" dirty="0" smtClean="0"/>
              <a:t>Click to edit master text styles</a:t>
            </a:r>
          </a:p>
        </p:txBody>
      </p:sp>
      <p:sp>
        <p:nvSpPr>
          <p:cNvPr id="21" name="Text Placeholder 9"/>
          <p:cNvSpPr>
            <a:spLocks noGrp="1"/>
          </p:cNvSpPr>
          <p:nvPr>
            <p:ph type="body" sz="quarter" idx="19" hasCustomPrompt="1"/>
          </p:nvPr>
        </p:nvSpPr>
        <p:spPr>
          <a:xfrm>
            <a:off x="419820" y="1933561"/>
            <a:ext cx="5408754" cy="259069"/>
          </a:xfrm>
        </p:spPr>
        <p:txBody>
          <a:bodyPr>
            <a:normAutofit/>
          </a:bodyPr>
          <a:lstStyle>
            <a:lvl1pPr marL="0" indent="0">
              <a:buNone/>
              <a:defRPr sz="1600" cap="none" baseline="0">
                <a:solidFill>
                  <a:schemeClr val="tx1">
                    <a:lumMod val="90000"/>
                    <a:lumOff val="10000"/>
                  </a:schemeClr>
                </a:solidFill>
              </a:defRPr>
            </a:lvl1pPr>
          </a:lstStyle>
          <a:p>
            <a:pPr lvl="0"/>
            <a:r>
              <a:rPr lang="en-US" dirty="0" smtClean="0"/>
              <a:t>Click to edit master text styles</a:t>
            </a:r>
          </a:p>
        </p:txBody>
      </p:sp>
      <p:sp>
        <p:nvSpPr>
          <p:cNvPr id="22" name="Text Placeholder 9"/>
          <p:cNvSpPr>
            <a:spLocks noGrp="1"/>
          </p:cNvSpPr>
          <p:nvPr>
            <p:ph type="body" sz="quarter" idx="20" hasCustomPrompt="1"/>
          </p:nvPr>
        </p:nvSpPr>
        <p:spPr>
          <a:xfrm>
            <a:off x="419820" y="2384260"/>
            <a:ext cx="5408754" cy="259069"/>
          </a:xfrm>
        </p:spPr>
        <p:txBody>
          <a:bodyPr>
            <a:normAutofit/>
          </a:bodyPr>
          <a:lstStyle>
            <a:lvl1pPr marL="0" indent="0">
              <a:buNone/>
              <a:defRPr sz="1600" cap="none" baseline="0">
                <a:solidFill>
                  <a:schemeClr val="tx1">
                    <a:lumMod val="90000"/>
                    <a:lumOff val="10000"/>
                  </a:schemeClr>
                </a:solidFill>
              </a:defRPr>
            </a:lvl1pPr>
          </a:lstStyle>
          <a:p>
            <a:pPr lvl="0"/>
            <a:r>
              <a:rPr lang="en-US" dirty="0" smtClean="0"/>
              <a:t>Click to edit master text styles</a:t>
            </a:r>
          </a:p>
        </p:txBody>
      </p:sp>
      <p:sp>
        <p:nvSpPr>
          <p:cNvPr id="23" name="Text Placeholder 9"/>
          <p:cNvSpPr>
            <a:spLocks noGrp="1"/>
          </p:cNvSpPr>
          <p:nvPr>
            <p:ph type="body" sz="quarter" idx="21" hasCustomPrompt="1"/>
          </p:nvPr>
        </p:nvSpPr>
        <p:spPr>
          <a:xfrm>
            <a:off x="419820" y="2834959"/>
            <a:ext cx="5408754" cy="259069"/>
          </a:xfrm>
        </p:spPr>
        <p:txBody>
          <a:bodyPr>
            <a:normAutofit/>
          </a:bodyPr>
          <a:lstStyle>
            <a:lvl1pPr marL="0" indent="0">
              <a:buNone/>
              <a:defRPr sz="1600" cap="none" baseline="0">
                <a:solidFill>
                  <a:schemeClr val="tx1">
                    <a:lumMod val="90000"/>
                    <a:lumOff val="10000"/>
                  </a:schemeClr>
                </a:solidFill>
              </a:defRPr>
            </a:lvl1pPr>
          </a:lstStyle>
          <a:p>
            <a:pPr lvl="0"/>
            <a:r>
              <a:rPr lang="en-US" dirty="0" smtClean="0"/>
              <a:t>Click to edit master text styles</a:t>
            </a:r>
          </a:p>
        </p:txBody>
      </p:sp>
      <p:sp>
        <p:nvSpPr>
          <p:cNvPr id="24" name="Text Placeholder 9"/>
          <p:cNvSpPr>
            <a:spLocks noGrp="1"/>
          </p:cNvSpPr>
          <p:nvPr>
            <p:ph type="body" sz="quarter" idx="22" hasCustomPrompt="1"/>
          </p:nvPr>
        </p:nvSpPr>
        <p:spPr>
          <a:xfrm>
            <a:off x="419100" y="3285657"/>
            <a:ext cx="5408754" cy="259069"/>
          </a:xfrm>
        </p:spPr>
        <p:txBody>
          <a:bodyPr>
            <a:normAutofit/>
          </a:bodyPr>
          <a:lstStyle>
            <a:lvl1pPr marL="0" indent="0">
              <a:buNone/>
              <a:defRPr sz="1600" cap="none" baseline="0">
                <a:solidFill>
                  <a:schemeClr val="tx1">
                    <a:lumMod val="90000"/>
                    <a:lumOff val="10000"/>
                  </a:schemeClr>
                </a:solidFill>
              </a:defRPr>
            </a:lvl1pPr>
          </a:lstStyle>
          <a:p>
            <a:pPr lvl="0"/>
            <a:r>
              <a:rPr lang="en-US" dirty="0" smtClean="0"/>
              <a:t>Click to edit master text styles</a:t>
            </a:r>
          </a:p>
        </p:txBody>
      </p:sp>
      <p:sp>
        <p:nvSpPr>
          <p:cNvPr id="25" name="Text Placeholder 9"/>
          <p:cNvSpPr>
            <a:spLocks noGrp="1"/>
          </p:cNvSpPr>
          <p:nvPr>
            <p:ph type="body" sz="quarter" idx="23" hasCustomPrompt="1"/>
          </p:nvPr>
        </p:nvSpPr>
        <p:spPr>
          <a:xfrm>
            <a:off x="419100" y="3736356"/>
            <a:ext cx="5408754" cy="259069"/>
          </a:xfrm>
        </p:spPr>
        <p:txBody>
          <a:bodyPr>
            <a:normAutofit/>
          </a:bodyPr>
          <a:lstStyle>
            <a:lvl1pPr marL="0" indent="0">
              <a:buNone/>
              <a:defRPr sz="1600" cap="none" baseline="0">
                <a:solidFill>
                  <a:schemeClr val="tx1">
                    <a:lumMod val="90000"/>
                    <a:lumOff val="10000"/>
                  </a:schemeClr>
                </a:solidFill>
              </a:defRPr>
            </a:lvl1pPr>
          </a:lstStyle>
          <a:p>
            <a:pPr lvl="0"/>
            <a:r>
              <a:rPr lang="en-US" dirty="0" smtClean="0"/>
              <a:t>Click to edit master text styles</a:t>
            </a:r>
          </a:p>
        </p:txBody>
      </p:sp>
      <p:sp>
        <p:nvSpPr>
          <p:cNvPr id="26" name="Text Placeholder 9"/>
          <p:cNvSpPr>
            <a:spLocks noGrp="1"/>
          </p:cNvSpPr>
          <p:nvPr>
            <p:ph type="body" sz="quarter" idx="24" hasCustomPrompt="1"/>
          </p:nvPr>
        </p:nvSpPr>
        <p:spPr>
          <a:xfrm>
            <a:off x="417653" y="4187052"/>
            <a:ext cx="5408754" cy="259069"/>
          </a:xfrm>
        </p:spPr>
        <p:txBody>
          <a:bodyPr>
            <a:normAutofit/>
          </a:bodyPr>
          <a:lstStyle>
            <a:lvl1pPr marL="0" indent="0">
              <a:buNone/>
              <a:defRPr sz="1600" cap="none" baseline="0">
                <a:solidFill>
                  <a:schemeClr val="tx1">
                    <a:lumMod val="90000"/>
                    <a:lumOff val="10000"/>
                  </a:schemeClr>
                </a:solidFill>
              </a:defRPr>
            </a:lvl1pPr>
          </a:lstStyle>
          <a:p>
            <a:pPr lvl="0"/>
            <a:r>
              <a:rPr lang="en-US" dirty="0" smtClean="0"/>
              <a:t>Click to edit master text styles</a:t>
            </a:r>
          </a:p>
        </p:txBody>
      </p:sp>
      <p:sp>
        <p:nvSpPr>
          <p:cNvPr id="30" name="TextBox 29"/>
          <p:cNvSpPr txBox="1"/>
          <p:nvPr userDrawn="1"/>
        </p:nvSpPr>
        <p:spPr>
          <a:xfrm>
            <a:off x="438811" y="593123"/>
            <a:ext cx="5410921" cy="333425"/>
          </a:xfrm>
          <a:prstGeom prst="rect">
            <a:avLst/>
          </a:prstGeom>
          <a:noFill/>
        </p:spPr>
        <p:txBody>
          <a:bodyPr wrap="square" lIns="0" tIns="0" rIns="0" bIns="0" rtlCol="0" anchor="b" anchorCtr="0">
            <a:spAutoFit/>
          </a:bodyPr>
          <a:lstStyle/>
          <a:p>
            <a:pPr>
              <a:lnSpc>
                <a:spcPts val="2600"/>
              </a:lnSpc>
            </a:pPr>
            <a:r>
              <a:rPr lang="da-DK" sz="2400" dirty="0" smtClean="0">
                <a:solidFill>
                  <a:schemeClr val="accent3"/>
                </a:solidFill>
                <a:latin typeface="+mj-lt"/>
                <a:cs typeface="Arial" pitchFamily="34" charset="0"/>
              </a:rPr>
              <a:t>Agenda</a:t>
            </a:r>
            <a:r>
              <a:rPr lang="da-DK" dirty="0" smtClean="0">
                <a:solidFill>
                  <a:schemeClr val="accent3"/>
                </a:solidFill>
                <a:latin typeface="+mj-lt"/>
                <a:cs typeface="Arial" pitchFamily="34" charset="0"/>
              </a:rPr>
              <a:t> </a:t>
            </a:r>
          </a:p>
        </p:txBody>
      </p:sp>
      <p:sp>
        <p:nvSpPr>
          <p:cNvPr id="31" name="Text Placeholder 9"/>
          <p:cNvSpPr>
            <a:spLocks noGrp="1"/>
          </p:cNvSpPr>
          <p:nvPr>
            <p:ph type="body" sz="quarter" idx="26" hasCustomPrompt="1"/>
          </p:nvPr>
        </p:nvSpPr>
        <p:spPr>
          <a:xfrm>
            <a:off x="419820" y="4637179"/>
            <a:ext cx="5408754" cy="259069"/>
          </a:xfrm>
        </p:spPr>
        <p:txBody>
          <a:bodyPr>
            <a:normAutofit/>
          </a:bodyPr>
          <a:lstStyle>
            <a:lvl1pPr marL="0" indent="0">
              <a:buNone/>
              <a:defRPr sz="1600" cap="none" baseline="0">
                <a:solidFill>
                  <a:schemeClr val="tx1">
                    <a:lumMod val="90000"/>
                    <a:lumOff val="10000"/>
                  </a:schemeClr>
                </a:solidFill>
              </a:defRPr>
            </a:lvl1pPr>
          </a:lstStyle>
          <a:p>
            <a:pPr lvl="0"/>
            <a:r>
              <a:rPr lang="en-US" dirty="0" smtClean="0"/>
              <a:t>Click to edit master text styles</a:t>
            </a:r>
          </a:p>
        </p:txBody>
      </p:sp>
      <p:sp>
        <p:nvSpPr>
          <p:cNvPr id="17" name="Rectangle 10"/>
          <p:cNvSpPr/>
          <p:nvPr userDrawn="1"/>
        </p:nvSpPr>
        <p:spPr>
          <a:xfrm>
            <a:off x="6605286" y="3705491"/>
            <a:ext cx="2363166" cy="1585397"/>
          </a:xfrm>
          <a:custGeom>
            <a:avLst/>
            <a:gdLst>
              <a:gd name="connsiteX0" fmla="*/ 0 w 2762491"/>
              <a:gd name="connsiteY0" fmla="*/ 0 h 5147590"/>
              <a:gd name="connsiteX1" fmla="*/ 2762491 w 2762491"/>
              <a:gd name="connsiteY1" fmla="*/ 0 h 5147590"/>
              <a:gd name="connsiteX2" fmla="*/ 2762491 w 2762491"/>
              <a:gd name="connsiteY2" fmla="*/ 5147590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633959 w 2762491"/>
              <a:gd name="connsiteY2" fmla="*/ 4800349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251995 w 2762491"/>
              <a:gd name="connsiteY2" fmla="*/ 4835073 h 5147590"/>
              <a:gd name="connsiteX3" fmla="*/ 0 w 2762491"/>
              <a:gd name="connsiteY3" fmla="*/ 5147590 h 5147590"/>
              <a:gd name="connsiteX4" fmla="*/ 0 w 2762491"/>
              <a:gd name="connsiteY4" fmla="*/ 0 h 5147590"/>
              <a:gd name="connsiteX0" fmla="*/ 0 w 2762491"/>
              <a:gd name="connsiteY0" fmla="*/ 0 h 5147590"/>
              <a:gd name="connsiteX1" fmla="*/ 2762491 w 2762491"/>
              <a:gd name="connsiteY1" fmla="*/ 0 h 5147590"/>
              <a:gd name="connsiteX2" fmla="*/ 1558724 w 2762491"/>
              <a:gd name="connsiteY2" fmla="*/ 5147589 h 5147590"/>
              <a:gd name="connsiteX3" fmla="*/ 0 w 2762491"/>
              <a:gd name="connsiteY3" fmla="*/ 5147590 h 5147590"/>
              <a:gd name="connsiteX4" fmla="*/ 0 w 2762491"/>
              <a:gd name="connsiteY4" fmla="*/ 0 h 5147590"/>
              <a:gd name="connsiteX0" fmla="*/ 0 w 2189545"/>
              <a:gd name="connsiteY0" fmla="*/ 0 h 5147590"/>
              <a:gd name="connsiteX1" fmla="*/ 2189545 w 2189545"/>
              <a:gd name="connsiteY1" fmla="*/ 162046 h 5147590"/>
              <a:gd name="connsiteX2" fmla="*/ 1558724 w 2189545"/>
              <a:gd name="connsiteY2" fmla="*/ 5147589 h 5147590"/>
              <a:gd name="connsiteX3" fmla="*/ 0 w 2189545"/>
              <a:gd name="connsiteY3" fmla="*/ 5147590 h 5147590"/>
              <a:gd name="connsiteX4" fmla="*/ 0 w 2189545"/>
              <a:gd name="connsiteY4" fmla="*/ 0 h 5147590"/>
              <a:gd name="connsiteX0" fmla="*/ 0 w 2762492"/>
              <a:gd name="connsiteY0" fmla="*/ 0 h 5147590"/>
              <a:gd name="connsiteX1" fmla="*/ 2762492 w 2762492"/>
              <a:gd name="connsiteY1" fmla="*/ 5788 h 5147590"/>
              <a:gd name="connsiteX2" fmla="*/ 1558724 w 2762492"/>
              <a:gd name="connsiteY2" fmla="*/ 5147589 h 5147590"/>
              <a:gd name="connsiteX3" fmla="*/ 0 w 2762492"/>
              <a:gd name="connsiteY3" fmla="*/ 5147590 h 5147590"/>
              <a:gd name="connsiteX4" fmla="*/ 0 w 2762492"/>
              <a:gd name="connsiteY4" fmla="*/ 0 h 5147590"/>
              <a:gd name="connsiteX0" fmla="*/ 1163256 w 2762492"/>
              <a:gd name="connsiteY0" fmla="*/ 52086 h 5141802"/>
              <a:gd name="connsiteX1" fmla="*/ 2762492 w 2762492"/>
              <a:gd name="connsiteY1" fmla="*/ 0 h 5141802"/>
              <a:gd name="connsiteX2" fmla="*/ 1558724 w 2762492"/>
              <a:gd name="connsiteY2" fmla="*/ 5141801 h 5141802"/>
              <a:gd name="connsiteX3" fmla="*/ 0 w 2762492"/>
              <a:gd name="connsiteY3" fmla="*/ 5141802 h 5141802"/>
              <a:gd name="connsiteX4" fmla="*/ 1163256 w 2762492"/>
              <a:gd name="connsiteY4" fmla="*/ 52086 h 5141802"/>
              <a:gd name="connsiteX0" fmla="*/ 0 w 2762492"/>
              <a:gd name="connsiteY0" fmla="*/ 5141802 h 5141802"/>
              <a:gd name="connsiteX1" fmla="*/ 2762492 w 2762492"/>
              <a:gd name="connsiteY1" fmla="*/ 0 h 5141802"/>
              <a:gd name="connsiteX2" fmla="*/ 1558724 w 2762492"/>
              <a:gd name="connsiteY2" fmla="*/ 5141801 h 5141802"/>
              <a:gd name="connsiteX3" fmla="*/ 0 w 2762492"/>
              <a:gd name="connsiteY3" fmla="*/ 5141802 h 5141802"/>
              <a:gd name="connsiteX0" fmla="*/ 0 w 2033287"/>
              <a:gd name="connsiteY0" fmla="*/ 4968182 h 5141801"/>
              <a:gd name="connsiteX1" fmla="*/ 2033287 w 2033287"/>
              <a:gd name="connsiteY1" fmla="*/ 0 h 5141801"/>
              <a:gd name="connsiteX2" fmla="*/ 829519 w 2033287"/>
              <a:gd name="connsiteY2" fmla="*/ 5141801 h 5141801"/>
              <a:gd name="connsiteX3" fmla="*/ 0 w 2033287"/>
              <a:gd name="connsiteY3" fmla="*/ 4968182 h 5141801"/>
              <a:gd name="connsiteX0" fmla="*/ 0 w 2513636"/>
              <a:gd name="connsiteY0" fmla="*/ 5153377 h 5153377"/>
              <a:gd name="connsiteX1" fmla="*/ 2513636 w 2513636"/>
              <a:gd name="connsiteY1" fmla="*/ 0 h 5153377"/>
              <a:gd name="connsiteX2" fmla="*/ 1309868 w 2513636"/>
              <a:gd name="connsiteY2" fmla="*/ 5141801 h 5153377"/>
              <a:gd name="connsiteX3" fmla="*/ 0 w 2513636"/>
              <a:gd name="connsiteY3" fmla="*/ 5153377 h 5153377"/>
              <a:gd name="connsiteX0" fmla="*/ 0 w 2513636"/>
              <a:gd name="connsiteY0" fmla="*/ 5159164 h 5159164"/>
              <a:gd name="connsiteX1" fmla="*/ 2513636 w 2513636"/>
              <a:gd name="connsiteY1" fmla="*/ 0 h 5159164"/>
              <a:gd name="connsiteX2" fmla="*/ 1309868 w 2513636"/>
              <a:gd name="connsiteY2" fmla="*/ 5147588 h 5159164"/>
              <a:gd name="connsiteX3" fmla="*/ 0 w 2513636"/>
              <a:gd name="connsiteY3" fmla="*/ 5159164 h 5159164"/>
              <a:gd name="connsiteX0" fmla="*/ 0 w 1576087"/>
              <a:gd name="connsiteY0" fmla="*/ 4238977 h 5147588"/>
              <a:gd name="connsiteX1" fmla="*/ 1576087 w 1576087"/>
              <a:gd name="connsiteY1" fmla="*/ 0 h 5147588"/>
              <a:gd name="connsiteX2" fmla="*/ 372319 w 1576087"/>
              <a:gd name="connsiteY2" fmla="*/ 5147588 h 5147588"/>
              <a:gd name="connsiteX3" fmla="*/ 0 w 1576087"/>
              <a:gd name="connsiteY3" fmla="*/ 4238977 h 5147588"/>
              <a:gd name="connsiteX0" fmla="*/ 0 w 1576087"/>
              <a:gd name="connsiteY0" fmla="*/ 4238977 h 4933456"/>
              <a:gd name="connsiteX1" fmla="*/ 1576087 w 1576087"/>
              <a:gd name="connsiteY1" fmla="*/ 0 h 4933456"/>
              <a:gd name="connsiteX2" fmla="*/ 430193 w 1576087"/>
              <a:gd name="connsiteY2" fmla="*/ 4933456 h 4933456"/>
              <a:gd name="connsiteX3" fmla="*/ 0 w 1576087"/>
              <a:gd name="connsiteY3" fmla="*/ 4238977 h 4933456"/>
              <a:gd name="connsiteX0" fmla="*/ 0 w 3312289"/>
              <a:gd name="connsiteY0" fmla="*/ 1518926 h 2213405"/>
              <a:gd name="connsiteX1" fmla="*/ 3312289 w 3312289"/>
              <a:gd name="connsiteY1" fmla="*/ 0 h 2213405"/>
              <a:gd name="connsiteX2" fmla="*/ 430193 w 3312289"/>
              <a:gd name="connsiteY2" fmla="*/ 2213405 h 2213405"/>
              <a:gd name="connsiteX3" fmla="*/ 0 w 3312289"/>
              <a:gd name="connsiteY3" fmla="*/ 1518926 h 2213405"/>
              <a:gd name="connsiteX0" fmla="*/ 981918 w 2882096"/>
              <a:gd name="connsiteY0" fmla="*/ 870744 h 2213405"/>
              <a:gd name="connsiteX1" fmla="*/ 2882096 w 2882096"/>
              <a:gd name="connsiteY1" fmla="*/ 0 h 2213405"/>
              <a:gd name="connsiteX2" fmla="*/ 0 w 2882096"/>
              <a:gd name="connsiteY2" fmla="*/ 2213405 h 2213405"/>
              <a:gd name="connsiteX3" fmla="*/ 981918 w 2882096"/>
              <a:gd name="connsiteY3" fmla="*/ 870744 h 2213405"/>
              <a:gd name="connsiteX0" fmla="*/ 0 w 1900178"/>
              <a:gd name="connsiteY0" fmla="*/ 870744 h 1096448"/>
              <a:gd name="connsiteX1" fmla="*/ 1900178 w 1900178"/>
              <a:gd name="connsiteY1" fmla="*/ 0 h 1096448"/>
              <a:gd name="connsiteX2" fmla="*/ 881606 w 1900178"/>
              <a:gd name="connsiteY2" fmla="*/ 1096448 h 1096448"/>
              <a:gd name="connsiteX3" fmla="*/ 0 w 1900178"/>
              <a:gd name="connsiteY3" fmla="*/ 870744 h 1096448"/>
              <a:gd name="connsiteX0" fmla="*/ 0 w 1969626"/>
              <a:gd name="connsiteY0" fmla="*/ 986491 h 1096448"/>
              <a:gd name="connsiteX1" fmla="*/ 1969626 w 1969626"/>
              <a:gd name="connsiteY1" fmla="*/ 0 h 1096448"/>
              <a:gd name="connsiteX2" fmla="*/ 951054 w 1969626"/>
              <a:gd name="connsiteY2" fmla="*/ 1096448 h 1096448"/>
              <a:gd name="connsiteX3" fmla="*/ 0 w 1969626"/>
              <a:gd name="connsiteY3" fmla="*/ 986491 h 1096448"/>
              <a:gd name="connsiteX0" fmla="*/ 0 w 1969626"/>
              <a:gd name="connsiteY0" fmla="*/ 986491 h 986491"/>
              <a:gd name="connsiteX1" fmla="*/ 1969626 w 1969626"/>
              <a:gd name="connsiteY1" fmla="*/ 0 h 986491"/>
              <a:gd name="connsiteX2" fmla="*/ 1842305 w 1969626"/>
              <a:gd name="connsiteY2" fmla="*/ 807081 h 986491"/>
              <a:gd name="connsiteX3" fmla="*/ 0 w 1969626"/>
              <a:gd name="connsiteY3" fmla="*/ 986491 h 986491"/>
              <a:gd name="connsiteX0" fmla="*/ 0 w 2137459"/>
              <a:gd name="connsiteY0" fmla="*/ 1079089 h 1079089"/>
              <a:gd name="connsiteX1" fmla="*/ 2137459 w 2137459"/>
              <a:gd name="connsiteY1" fmla="*/ 0 h 1079089"/>
              <a:gd name="connsiteX2" fmla="*/ 1842305 w 2137459"/>
              <a:gd name="connsiteY2" fmla="*/ 899679 h 1079089"/>
              <a:gd name="connsiteX3" fmla="*/ 0 w 2137459"/>
              <a:gd name="connsiteY3" fmla="*/ 1079089 h 1079089"/>
              <a:gd name="connsiteX0" fmla="*/ 0 w 2363166"/>
              <a:gd name="connsiteY0" fmla="*/ 1189048 h 1189048"/>
              <a:gd name="connsiteX1" fmla="*/ 2363166 w 2363166"/>
              <a:gd name="connsiteY1" fmla="*/ 0 h 1189048"/>
              <a:gd name="connsiteX2" fmla="*/ 2068012 w 2363166"/>
              <a:gd name="connsiteY2" fmla="*/ 899679 h 1189048"/>
              <a:gd name="connsiteX3" fmla="*/ 0 w 2363166"/>
              <a:gd name="connsiteY3" fmla="*/ 1189048 h 1189048"/>
              <a:gd name="connsiteX0" fmla="*/ 0 w 2363166"/>
              <a:gd name="connsiteY0" fmla="*/ 1189048 h 1189048"/>
              <a:gd name="connsiteX1" fmla="*/ 2363166 w 2363166"/>
              <a:gd name="connsiteY1" fmla="*/ 0 h 1189048"/>
              <a:gd name="connsiteX2" fmla="*/ 2189546 w 2363166"/>
              <a:gd name="connsiteY2" fmla="*/ 529289 h 1189048"/>
              <a:gd name="connsiteX3" fmla="*/ 0 w 2363166"/>
              <a:gd name="connsiteY3" fmla="*/ 1189048 h 1189048"/>
              <a:gd name="connsiteX0" fmla="*/ 0 w 2363166"/>
              <a:gd name="connsiteY0" fmla="*/ 1189048 h 1189048"/>
              <a:gd name="connsiteX1" fmla="*/ 2363166 w 2363166"/>
              <a:gd name="connsiteY1" fmla="*/ 0 h 1189048"/>
              <a:gd name="connsiteX2" fmla="*/ 2282143 w 2363166"/>
              <a:gd name="connsiteY2" fmla="*/ 673973 h 1189048"/>
              <a:gd name="connsiteX3" fmla="*/ 0 w 2363166"/>
              <a:gd name="connsiteY3" fmla="*/ 1189048 h 1189048"/>
            </a:gdLst>
            <a:ahLst/>
            <a:cxnLst>
              <a:cxn ang="0">
                <a:pos x="connsiteX0" y="connsiteY0"/>
              </a:cxn>
              <a:cxn ang="0">
                <a:pos x="connsiteX1" y="connsiteY1"/>
              </a:cxn>
              <a:cxn ang="0">
                <a:pos x="connsiteX2" y="connsiteY2"/>
              </a:cxn>
              <a:cxn ang="0">
                <a:pos x="connsiteX3" y="connsiteY3"/>
              </a:cxn>
            </a:cxnLst>
            <a:rect l="l" t="t" r="r" b="b"/>
            <a:pathLst>
              <a:path w="2363166" h="1189048">
                <a:moveTo>
                  <a:pt x="0" y="1189048"/>
                </a:moveTo>
                <a:lnTo>
                  <a:pt x="2363166" y="0"/>
                </a:lnTo>
                <a:lnTo>
                  <a:pt x="2282143" y="673973"/>
                </a:lnTo>
                <a:lnTo>
                  <a:pt x="0" y="1189048"/>
                </a:lnTo>
                <a:close/>
              </a:path>
            </a:pathLst>
          </a:custGeom>
          <a:gradFill flip="none" rotWithShape="1">
            <a:gsLst>
              <a:gs pos="1000">
                <a:schemeClr val="bg2">
                  <a:lumMod val="20000"/>
                  <a:lumOff val="80000"/>
                </a:schemeClr>
              </a:gs>
              <a:gs pos="100000">
                <a:schemeClr val="bg2">
                  <a:lumMod val="60000"/>
                  <a:lumOff val="4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19" name="Picture Placeholder 9"/>
          <p:cNvSpPr>
            <a:spLocks noGrp="1"/>
          </p:cNvSpPr>
          <p:nvPr>
            <p:ph type="pic" sz="quarter" idx="17" hasCustomPrompt="1"/>
          </p:nvPr>
        </p:nvSpPr>
        <p:spPr>
          <a:xfrm>
            <a:off x="5904000" y="-981"/>
            <a:ext cx="3240000" cy="5760000"/>
          </a:xfrm>
          <a:custGeom>
            <a:avLst/>
            <a:gdLst>
              <a:gd name="connsiteX0" fmla="*/ 0 w 1879833"/>
              <a:gd name="connsiteY0" fmla="*/ 0 h 2823923"/>
              <a:gd name="connsiteX1" fmla="*/ 1879833 w 1879833"/>
              <a:gd name="connsiteY1" fmla="*/ 0 h 2823923"/>
              <a:gd name="connsiteX2" fmla="*/ 1879833 w 1879833"/>
              <a:gd name="connsiteY2" fmla="*/ 2823923 h 2823923"/>
              <a:gd name="connsiteX3" fmla="*/ 0 w 1879833"/>
              <a:gd name="connsiteY3" fmla="*/ 2823923 h 2823923"/>
              <a:gd name="connsiteX4" fmla="*/ 0 w 1879833"/>
              <a:gd name="connsiteY4" fmla="*/ 0 h 2823923"/>
              <a:gd name="connsiteX0" fmla="*/ 769717 w 2649550"/>
              <a:gd name="connsiteY0" fmla="*/ 0 h 4357568"/>
              <a:gd name="connsiteX1" fmla="*/ 2649550 w 2649550"/>
              <a:gd name="connsiteY1" fmla="*/ 0 h 4357568"/>
              <a:gd name="connsiteX2" fmla="*/ 2649550 w 2649550"/>
              <a:gd name="connsiteY2" fmla="*/ 2823923 h 4357568"/>
              <a:gd name="connsiteX3" fmla="*/ 0 w 2649550"/>
              <a:gd name="connsiteY3" fmla="*/ 4357568 h 4357568"/>
              <a:gd name="connsiteX4" fmla="*/ 769717 w 2649550"/>
              <a:gd name="connsiteY4" fmla="*/ 0 h 4357568"/>
              <a:gd name="connsiteX0" fmla="*/ 839165 w 2718998"/>
              <a:gd name="connsiteY0" fmla="*/ 0 h 4531189"/>
              <a:gd name="connsiteX1" fmla="*/ 2718998 w 2718998"/>
              <a:gd name="connsiteY1" fmla="*/ 0 h 4531189"/>
              <a:gd name="connsiteX2" fmla="*/ 2718998 w 2718998"/>
              <a:gd name="connsiteY2" fmla="*/ 2823923 h 4531189"/>
              <a:gd name="connsiteX3" fmla="*/ 0 w 2718998"/>
              <a:gd name="connsiteY3" fmla="*/ 4531189 h 4531189"/>
              <a:gd name="connsiteX4" fmla="*/ 839165 w 2718998"/>
              <a:gd name="connsiteY4" fmla="*/ 0 h 4531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8998" h="4531189">
                <a:moveTo>
                  <a:pt x="839165" y="0"/>
                </a:moveTo>
                <a:lnTo>
                  <a:pt x="2718998" y="0"/>
                </a:lnTo>
                <a:lnTo>
                  <a:pt x="2718998" y="2823923"/>
                </a:lnTo>
                <a:lnTo>
                  <a:pt x="0" y="4531189"/>
                </a:lnTo>
                <a:lnTo>
                  <a:pt x="839165" y="0"/>
                </a:lnTo>
                <a:close/>
              </a:path>
            </a:pathLst>
          </a:custGeom>
          <a:blipFill>
            <a:blip r:embed="rId2" cstate="print"/>
            <a:stretch>
              <a:fillRect/>
            </a:stretch>
          </a:blipFill>
        </p:spPr>
        <p:txBody>
          <a:bodyPr lIns="828000" tIns="3024000" rIns="828000">
            <a:normAutofit/>
          </a:bodyPr>
          <a:lstStyle>
            <a:lvl1pPr marL="0" indent="0" algn="ctr">
              <a:buNone/>
              <a:defRPr sz="600" b="0" baseline="0">
                <a:solidFill>
                  <a:schemeClr val="accent3"/>
                </a:solidFill>
                <a:effectLst/>
              </a:defRPr>
            </a:lvl1pPr>
          </a:lstStyle>
          <a:p>
            <a:r>
              <a:rPr lang="en-US" dirty="0" smtClean="0"/>
              <a:t>ADD IMAGE BY CLICKING ICON - IMAGES ARE AVAILABLE FOR DOWNLOAD FROM MEDIA LIBRARY AROUND DECEMBER 1ST. 2011</a:t>
            </a:r>
          </a:p>
        </p:txBody>
      </p:sp>
      <p:sp>
        <p:nvSpPr>
          <p:cNvPr id="18" name="Text Placeholder 6"/>
          <p:cNvSpPr>
            <a:spLocks noGrp="1"/>
          </p:cNvSpPr>
          <p:nvPr>
            <p:ph type="body" sz="quarter" idx="27"/>
          </p:nvPr>
        </p:nvSpPr>
        <p:spPr>
          <a:xfrm>
            <a:off x="419824" y="410804"/>
            <a:ext cx="5406583" cy="202702"/>
          </a:xfrm>
        </p:spPr>
        <p:txBody>
          <a:bodyPr lIns="18000" anchor="t" anchorCtr="0">
            <a:normAutofit/>
          </a:bodyPr>
          <a:lstStyle>
            <a:lvl1pPr marL="0" indent="0">
              <a:buNone/>
              <a:defRPr sz="1000" cap="none" baseline="0">
                <a:solidFill>
                  <a:schemeClr val="tx1"/>
                </a:solidFill>
              </a:defRPr>
            </a:lvl1pPr>
          </a:lstStyle>
          <a:p>
            <a:pPr lvl="0"/>
            <a:r>
              <a:rPr lang="en-US" smtClean="0"/>
              <a:t>Click to edit Master text styles</a:t>
            </a:r>
          </a:p>
        </p:txBody>
      </p:sp>
      <p:pic>
        <p:nvPicPr>
          <p:cNvPr id="27" name="Picture 26" descr="Gerwick Blue Logo Screened_cmyk.png"/>
          <p:cNvPicPr>
            <a:picLocks noChangeAspect="1"/>
          </p:cNvPicPr>
          <p:nvPr userDrawn="1"/>
        </p:nvPicPr>
        <p:blipFill>
          <a:blip r:embed="rId3" cstate="print"/>
          <a:stretch>
            <a:fillRect/>
          </a:stretch>
        </p:blipFill>
        <p:spPr>
          <a:xfrm>
            <a:off x="6870583" y="6166952"/>
            <a:ext cx="1737700" cy="430400"/>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60615889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fld id="{9B8D3582-A9AF-4ECA-8C29-6215636A52E5}" type="datetime4">
              <a:rPr lang="en-US" smtClean="0"/>
              <a:pPr/>
              <a:t>March 30, 2012</a:t>
            </a:fld>
            <a:endParaRPr lang="en-US"/>
          </a:p>
        </p:txBody>
      </p:sp>
      <p:sp>
        <p:nvSpPr>
          <p:cNvPr id="5" name="Rectangle 5"/>
          <p:cNvSpPr>
            <a:spLocks noGrp="1" noChangeArrowheads="1"/>
          </p:cNvSpPr>
          <p:nvPr>
            <p:ph type="ftr" sz="quarter" idx="11"/>
          </p:nvPr>
        </p:nvSpPr>
        <p:spPr>
          <a:ln/>
        </p:spPr>
        <p:txBody>
          <a:bodyPr/>
          <a:lstStyle>
            <a:lvl1pPr>
              <a:defRPr/>
            </a:lvl1pPr>
          </a:lstStyle>
          <a:p>
            <a:r>
              <a:rPr lang="en-US" smtClean="0"/>
              <a:t>IHNC Presentation for Rice Unversity's SSPEED Center Seminar</a:t>
            </a:r>
            <a:endParaRPr 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265238"/>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371600"/>
            <a:ext cx="40767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1371600"/>
            <a:ext cx="40767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fld id="{6EA0113E-A7EE-4DF5-98AC-86DD47E29150}" type="datetime4">
              <a:rPr lang="en-US" smtClean="0"/>
              <a:pPr/>
              <a:t>March 30, 2012</a:t>
            </a:fld>
            <a:endParaRPr lang="en-US"/>
          </a:p>
        </p:txBody>
      </p:sp>
      <p:sp>
        <p:nvSpPr>
          <p:cNvPr id="6" name="Footer Placeholder 5"/>
          <p:cNvSpPr>
            <a:spLocks noGrp="1"/>
          </p:cNvSpPr>
          <p:nvPr>
            <p:ph type="ftr" sz="quarter" idx="11"/>
          </p:nvPr>
        </p:nvSpPr>
        <p:spPr>
          <a:xfrm>
            <a:off x="3276600" y="6096000"/>
            <a:ext cx="2286000" cy="457200"/>
          </a:xfrm>
        </p:spPr>
        <p:txBody>
          <a:bodyPr/>
          <a:lstStyle>
            <a:lvl1pPr>
              <a:defRPr/>
            </a:lvl1pPr>
          </a:lstStyle>
          <a:p>
            <a:r>
              <a:rPr lang="en-US" smtClean="0"/>
              <a:t>IHNC Presentation for Rice Unversity's SSPEED Center Seminar</a:t>
            </a:r>
            <a:endParaRPr 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5225"/>
            <a:ext cx="2133600" cy="476250"/>
          </a:xfrm>
        </p:spPr>
        <p:txBody>
          <a:bodyPr/>
          <a:lstStyle>
            <a:lvl1pPr>
              <a:defRPr/>
            </a:lvl1pPr>
          </a:lstStyle>
          <a:p>
            <a:fld id="{0FAC7550-4532-4F12-8119-AD5277FD4FDC}" type="datetime4">
              <a:rPr lang="en-US" smtClean="0"/>
              <a:pPr/>
              <a:t>March 30, 2012</a:t>
            </a:fld>
            <a:endParaRPr lang="en-US"/>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r>
              <a:rPr lang="en-US" smtClean="0"/>
              <a:t>IHNC Presentation for Rice Unversity's SSPEED Center Seminar</a:t>
            </a:r>
            <a:endParaRPr lang="en-US"/>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DB9FCADA-594A-4CC6-83DA-42108C583E08}" type="slidenum">
              <a:rPr lang="en-US"/>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fld id="{EA33B485-73EB-4331-8CA8-14BAC4C9F5B2}" type="datetime4">
              <a:rPr lang="en-US" smtClean="0"/>
              <a:pPr/>
              <a:t>March 30, 2012</a:t>
            </a:fld>
            <a:endParaRPr lang="en-US"/>
          </a:p>
        </p:txBody>
      </p:sp>
      <p:sp>
        <p:nvSpPr>
          <p:cNvPr id="4" name="Rectangle 5"/>
          <p:cNvSpPr>
            <a:spLocks noGrp="1" noChangeArrowheads="1"/>
          </p:cNvSpPr>
          <p:nvPr>
            <p:ph type="ftr" sz="quarter" idx="11"/>
          </p:nvPr>
        </p:nvSpPr>
        <p:spPr>
          <a:ln/>
        </p:spPr>
        <p:txBody>
          <a:bodyPr/>
          <a:lstStyle>
            <a:lvl1pPr>
              <a:defRPr/>
            </a:lvl1pPr>
          </a:lstStyle>
          <a:p>
            <a:r>
              <a:rPr lang="en-US" smtClean="0"/>
              <a:t>IHNC Presentation for Rice Unversity's SSPEED Center Seminar</a:t>
            </a:r>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Project Data">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2"/>
                </a:solidFill>
              </a:defRPr>
            </a:lvl1pPr>
          </a:lstStyle>
          <a:p>
            <a:fld id="{85FC9CA5-257B-4BAE-B9EC-F15F7FDB9D60}" type="datetime4">
              <a:rPr lang="en-US" smtClean="0"/>
              <a:pPr/>
              <a:t>March 30, 2012</a:t>
            </a:fld>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r>
              <a:rPr lang="en-US" smtClean="0"/>
              <a:t>IHNC Presentation for Rice Unversity's SSPEED Center Seminar</a:t>
            </a:r>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59EDCC4F-61B3-445B-AC6F-14CA4635A88D}" type="slidenum">
              <a:rPr lang="en-US" smtClean="0"/>
              <a:pPr/>
              <a:t>‹#›</a:t>
            </a:fld>
            <a:endParaRPr lang="en-US" dirty="0"/>
          </a:p>
        </p:txBody>
      </p:sp>
      <p:grpSp>
        <p:nvGrpSpPr>
          <p:cNvPr id="15" name="Group 14"/>
          <p:cNvGrpSpPr/>
          <p:nvPr userDrawn="1"/>
        </p:nvGrpSpPr>
        <p:grpSpPr>
          <a:xfrm>
            <a:off x="5388611" y="-1"/>
            <a:ext cx="3757232" cy="6856216"/>
            <a:chOff x="5382350" y="-2"/>
            <a:chExt cx="3764274" cy="5142161"/>
          </a:xfrm>
        </p:grpSpPr>
        <p:sp>
          <p:nvSpPr>
            <p:cNvPr id="16" name="Flowchart: Merge 5"/>
            <p:cNvSpPr/>
            <p:nvPr userDrawn="1"/>
          </p:nvSpPr>
          <p:spPr>
            <a:xfrm>
              <a:off x="6505030" y="2889676"/>
              <a:ext cx="2641594" cy="710197"/>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4153"/>
                <a:gd name="connsiteY0" fmla="*/ 5845 h 14087"/>
                <a:gd name="connsiteX1" fmla="*/ 14153 w 14153"/>
                <a:gd name="connsiteY1" fmla="*/ 0 h 14087"/>
                <a:gd name="connsiteX2" fmla="*/ 6504 w 14153"/>
                <a:gd name="connsiteY2" fmla="*/ 14087 h 14087"/>
                <a:gd name="connsiteX3" fmla="*/ 0 w 14153"/>
                <a:gd name="connsiteY3" fmla="*/ 5845 h 14087"/>
                <a:gd name="connsiteX0" fmla="*/ 0 w 14153"/>
                <a:gd name="connsiteY0" fmla="*/ 5845 h 10237"/>
                <a:gd name="connsiteX1" fmla="*/ 14153 w 14153"/>
                <a:gd name="connsiteY1" fmla="*/ 0 h 10237"/>
                <a:gd name="connsiteX2" fmla="*/ 4802 w 14153"/>
                <a:gd name="connsiteY2" fmla="*/ 10237 h 10237"/>
                <a:gd name="connsiteX3" fmla="*/ 0 w 14153"/>
                <a:gd name="connsiteY3" fmla="*/ 5845 h 10237"/>
                <a:gd name="connsiteX0" fmla="*/ 0 w 14153"/>
                <a:gd name="connsiteY0" fmla="*/ 5845 h 7759"/>
                <a:gd name="connsiteX1" fmla="*/ 14153 w 14153"/>
                <a:gd name="connsiteY1" fmla="*/ 0 h 7759"/>
                <a:gd name="connsiteX2" fmla="*/ 7648 w 14153"/>
                <a:gd name="connsiteY2" fmla="*/ 7759 h 7759"/>
                <a:gd name="connsiteX3" fmla="*/ 0 w 14153"/>
                <a:gd name="connsiteY3" fmla="*/ 5845 h 7759"/>
                <a:gd name="connsiteX0" fmla="*/ 0 w 9067"/>
                <a:gd name="connsiteY0" fmla="*/ 5480 h 7947"/>
                <a:gd name="connsiteX1" fmla="*/ 9067 w 9067"/>
                <a:gd name="connsiteY1" fmla="*/ 0 h 7947"/>
                <a:gd name="connsiteX2" fmla="*/ 5404 w 9067"/>
                <a:gd name="connsiteY2" fmla="*/ 7947 h 7947"/>
                <a:gd name="connsiteX3" fmla="*/ 0 w 9067"/>
                <a:gd name="connsiteY3" fmla="*/ 5480 h 7947"/>
                <a:gd name="connsiteX0" fmla="*/ 0 w 9703"/>
                <a:gd name="connsiteY0" fmla="*/ 0 h 12578"/>
                <a:gd name="connsiteX1" fmla="*/ 9703 w 9703"/>
                <a:gd name="connsiteY1" fmla="*/ 2578 h 12578"/>
                <a:gd name="connsiteX2" fmla="*/ 5663 w 9703"/>
                <a:gd name="connsiteY2" fmla="*/ 12578 h 12578"/>
                <a:gd name="connsiteX3" fmla="*/ 0 w 9703"/>
                <a:gd name="connsiteY3" fmla="*/ 0 h 12578"/>
                <a:gd name="connsiteX0" fmla="*/ 0 w 4368"/>
                <a:gd name="connsiteY0" fmla="*/ 0 h 12397"/>
                <a:gd name="connsiteX1" fmla="*/ 4368 w 4368"/>
                <a:gd name="connsiteY1" fmla="*/ 4447 h 12397"/>
                <a:gd name="connsiteX2" fmla="*/ 204 w 4368"/>
                <a:gd name="connsiteY2" fmla="*/ 12397 h 12397"/>
                <a:gd name="connsiteX3" fmla="*/ 0 w 4368"/>
                <a:gd name="connsiteY3" fmla="*/ 0 h 12397"/>
                <a:gd name="connsiteX0" fmla="*/ 0 w 9029"/>
                <a:gd name="connsiteY0" fmla="*/ 0 h 10000"/>
                <a:gd name="connsiteX1" fmla="*/ 9029 w 9029"/>
                <a:gd name="connsiteY1" fmla="*/ 526 h 10000"/>
                <a:gd name="connsiteX2" fmla="*/ 467 w 9029"/>
                <a:gd name="connsiteY2" fmla="*/ 10000 h 10000"/>
                <a:gd name="connsiteX3" fmla="*/ 0 w 9029"/>
                <a:gd name="connsiteY3" fmla="*/ 0 h 10000"/>
                <a:gd name="connsiteX0" fmla="*/ 0 w 11571"/>
                <a:gd name="connsiteY0" fmla="*/ 0 h 8527"/>
                <a:gd name="connsiteX1" fmla="*/ 10000 w 11571"/>
                <a:gd name="connsiteY1" fmla="*/ 526 h 8527"/>
                <a:gd name="connsiteX2" fmla="*/ 11571 w 11571"/>
                <a:gd name="connsiteY2" fmla="*/ 8527 h 8527"/>
                <a:gd name="connsiteX3" fmla="*/ 0 w 11571"/>
                <a:gd name="connsiteY3" fmla="*/ 0 h 8527"/>
                <a:gd name="connsiteX0" fmla="*/ 0 w 10000"/>
                <a:gd name="connsiteY0" fmla="*/ 0 h 10000"/>
                <a:gd name="connsiteX1" fmla="*/ 8642 w 10000"/>
                <a:gd name="connsiteY1" fmla="*/ 617 h 10000"/>
                <a:gd name="connsiteX2" fmla="*/ 10000 w 10000"/>
                <a:gd name="connsiteY2" fmla="*/ 10000 h 10000"/>
                <a:gd name="connsiteX3" fmla="*/ 0 w 10000"/>
                <a:gd name="connsiteY3" fmla="*/ 0 h 10000"/>
                <a:gd name="connsiteX0" fmla="*/ 0 w 10000"/>
                <a:gd name="connsiteY0" fmla="*/ 0 h 10000"/>
                <a:gd name="connsiteX1" fmla="*/ 8642 w 10000"/>
                <a:gd name="connsiteY1" fmla="*/ 617 h 10000"/>
                <a:gd name="connsiteX2" fmla="*/ 10000 w 10000"/>
                <a:gd name="connsiteY2" fmla="*/ 10000 h 10000"/>
                <a:gd name="connsiteX3" fmla="*/ 0 w 10000"/>
                <a:gd name="connsiteY3" fmla="*/ 0 h 10000"/>
                <a:gd name="connsiteX0" fmla="*/ 0 w 10258"/>
                <a:gd name="connsiteY0" fmla="*/ 0 h 10216"/>
                <a:gd name="connsiteX1" fmla="*/ 8900 w 10258"/>
                <a:gd name="connsiteY1" fmla="*/ 833 h 10216"/>
                <a:gd name="connsiteX2" fmla="*/ 10258 w 10258"/>
                <a:gd name="connsiteY2" fmla="*/ 10216 h 10216"/>
                <a:gd name="connsiteX3" fmla="*/ 0 w 10258"/>
                <a:gd name="connsiteY3" fmla="*/ 0 h 10216"/>
                <a:gd name="connsiteX0" fmla="*/ 0 w 9845"/>
                <a:gd name="connsiteY0" fmla="*/ 0 h 9892"/>
                <a:gd name="connsiteX1" fmla="*/ 8900 w 9845"/>
                <a:gd name="connsiteY1" fmla="*/ 833 h 9892"/>
                <a:gd name="connsiteX2" fmla="*/ 9845 w 9845"/>
                <a:gd name="connsiteY2" fmla="*/ 9892 h 9892"/>
                <a:gd name="connsiteX3" fmla="*/ 0 w 9845"/>
                <a:gd name="connsiteY3" fmla="*/ 0 h 9892"/>
                <a:gd name="connsiteX0" fmla="*/ 0 w 13079"/>
                <a:gd name="connsiteY0" fmla="*/ 0 h 10000"/>
                <a:gd name="connsiteX1" fmla="*/ 13079 w 13079"/>
                <a:gd name="connsiteY1" fmla="*/ 6926 h 10000"/>
                <a:gd name="connsiteX2" fmla="*/ 10000 w 13079"/>
                <a:gd name="connsiteY2" fmla="*/ 10000 h 10000"/>
                <a:gd name="connsiteX3" fmla="*/ 0 w 13079"/>
                <a:gd name="connsiteY3" fmla="*/ 0 h 10000"/>
                <a:gd name="connsiteX0" fmla="*/ 0 w 10247"/>
                <a:gd name="connsiteY0" fmla="*/ 0 h 10000"/>
                <a:gd name="connsiteX1" fmla="*/ 10247 w 10247"/>
                <a:gd name="connsiteY1" fmla="*/ 2724 h 10000"/>
                <a:gd name="connsiteX2" fmla="*/ 10000 w 10247"/>
                <a:gd name="connsiteY2" fmla="*/ 10000 h 10000"/>
                <a:gd name="connsiteX3" fmla="*/ 0 w 10247"/>
                <a:gd name="connsiteY3" fmla="*/ 0 h 10000"/>
                <a:gd name="connsiteX0" fmla="*/ 0 w 14758"/>
                <a:gd name="connsiteY0" fmla="*/ 0 h 10000"/>
                <a:gd name="connsiteX1" fmla="*/ 14758 w 14758"/>
                <a:gd name="connsiteY1" fmla="*/ 4170 h 10000"/>
                <a:gd name="connsiteX2" fmla="*/ 10000 w 14758"/>
                <a:gd name="connsiteY2" fmla="*/ 10000 h 10000"/>
                <a:gd name="connsiteX3" fmla="*/ 0 w 14758"/>
                <a:gd name="connsiteY3" fmla="*/ 0 h 10000"/>
                <a:gd name="connsiteX0" fmla="*/ 0 w 14758"/>
                <a:gd name="connsiteY0" fmla="*/ 0 h 10000"/>
                <a:gd name="connsiteX1" fmla="*/ 14758 w 14758"/>
                <a:gd name="connsiteY1" fmla="*/ 4170 h 10000"/>
                <a:gd name="connsiteX2" fmla="*/ 10000 w 14758"/>
                <a:gd name="connsiteY2" fmla="*/ 10000 h 10000"/>
                <a:gd name="connsiteX3" fmla="*/ 0 w 14758"/>
                <a:gd name="connsiteY3" fmla="*/ 0 h 10000"/>
                <a:gd name="connsiteX0" fmla="*/ 0 w 14758"/>
                <a:gd name="connsiteY0" fmla="*/ 0 h 10000"/>
                <a:gd name="connsiteX1" fmla="*/ 14758 w 14758"/>
                <a:gd name="connsiteY1" fmla="*/ 4170 h 10000"/>
                <a:gd name="connsiteX2" fmla="*/ 10000 w 14758"/>
                <a:gd name="connsiteY2" fmla="*/ 10000 h 10000"/>
                <a:gd name="connsiteX3" fmla="*/ 0 w 14758"/>
                <a:gd name="connsiteY3" fmla="*/ 0 h 10000"/>
                <a:gd name="connsiteX0" fmla="*/ 0 w 19793"/>
                <a:gd name="connsiteY0" fmla="*/ 2924 h 5830"/>
                <a:gd name="connsiteX1" fmla="*/ 19793 w 19793"/>
                <a:gd name="connsiteY1" fmla="*/ 0 h 5830"/>
                <a:gd name="connsiteX2" fmla="*/ 15035 w 19793"/>
                <a:gd name="connsiteY2" fmla="*/ 5830 h 5830"/>
                <a:gd name="connsiteX3" fmla="*/ 0 w 19793"/>
                <a:gd name="connsiteY3" fmla="*/ 2924 h 5830"/>
                <a:gd name="connsiteX0" fmla="*/ 0 w 10000"/>
                <a:gd name="connsiteY0" fmla="*/ 5015 h 9532"/>
                <a:gd name="connsiteX1" fmla="*/ 10000 w 10000"/>
                <a:gd name="connsiteY1" fmla="*/ 0 h 9532"/>
                <a:gd name="connsiteX2" fmla="*/ 5688 w 10000"/>
                <a:gd name="connsiteY2" fmla="*/ 9532 h 9532"/>
                <a:gd name="connsiteX3" fmla="*/ 0 w 10000"/>
                <a:gd name="connsiteY3" fmla="*/ 5015 h 9532"/>
                <a:gd name="connsiteX0" fmla="*/ 0 w 10053"/>
                <a:gd name="connsiteY0" fmla="*/ 5212 h 9951"/>
                <a:gd name="connsiteX1" fmla="*/ 10053 w 10053"/>
                <a:gd name="connsiteY1" fmla="*/ 0 h 9951"/>
                <a:gd name="connsiteX2" fmla="*/ 5688 w 10053"/>
                <a:gd name="connsiteY2" fmla="*/ 9951 h 9951"/>
                <a:gd name="connsiteX3" fmla="*/ 0 w 10053"/>
                <a:gd name="connsiteY3" fmla="*/ 5212 h 9951"/>
                <a:gd name="connsiteX0" fmla="*/ 1379 w 11379"/>
                <a:gd name="connsiteY0" fmla="*/ 5238 h 10194"/>
                <a:gd name="connsiteX1" fmla="*/ 11379 w 11379"/>
                <a:gd name="connsiteY1" fmla="*/ 0 h 10194"/>
                <a:gd name="connsiteX2" fmla="*/ 7037 w 11379"/>
                <a:gd name="connsiteY2" fmla="*/ 10000 h 10194"/>
                <a:gd name="connsiteX3" fmla="*/ 0 w 11379"/>
                <a:gd name="connsiteY3" fmla="*/ 9958 h 10194"/>
                <a:gd name="connsiteX4" fmla="*/ 1379 w 11379"/>
                <a:gd name="connsiteY4" fmla="*/ 5238 h 10194"/>
                <a:gd name="connsiteX0" fmla="*/ 1379 w 11379"/>
                <a:gd name="connsiteY0" fmla="*/ 5238 h 10000"/>
                <a:gd name="connsiteX1" fmla="*/ 11379 w 11379"/>
                <a:gd name="connsiteY1" fmla="*/ 0 h 10000"/>
                <a:gd name="connsiteX2" fmla="*/ 7037 w 11379"/>
                <a:gd name="connsiteY2" fmla="*/ 10000 h 10000"/>
                <a:gd name="connsiteX3" fmla="*/ 0 w 11379"/>
                <a:gd name="connsiteY3" fmla="*/ 9958 h 10000"/>
                <a:gd name="connsiteX4" fmla="*/ 1379 w 11379"/>
                <a:gd name="connsiteY4" fmla="*/ 5238 h 10000"/>
                <a:gd name="connsiteX0" fmla="*/ 1379 w 11379"/>
                <a:gd name="connsiteY0" fmla="*/ 5238 h 10000"/>
                <a:gd name="connsiteX1" fmla="*/ 11379 w 11379"/>
                <a:gd name="connsiteY1" fmla="*/ 0 h 10000"/>
                <a:gd name="connsiteX2" fmla="*/ 7037 w 11379"/>
                <a:gd name="connsiteY2" fmla="*/ 10000 h 10000"/>
                <a:gd name="connsiteX3" fmla="*/ 0 w 11379"/>
                <a:gd name="connsiteY3" fmla="*/ 9958 h 10000"/>
                <a:gd name="connsiteX4" fmla="*/ 1379 w 11379"/>
                <a:gd name="connsiteY4" fmla="*/ 5238 h 10000"/>
                <a:gd name="connsiteX0" fmla="*/ 0 w 13506"/>
                <a:gd name="connsiteY0" fmla="*/ 7014 h 10000"/>
                <a:gd name="connsiteX1" fmla="*/ 13506 w 13506"/>
                <a:gd name="connsiteY1" fmla="*/ 0 h 10000"/>
                <a:gd name="connsiteX2" fmla="*/ 9164 w 13506"/>
                <a:gd name="connsiteY2" fmla="*/ 10000 h 10000"/>
                <a:gd name="connsiteX3" fmla="*/ 2127 w 13506"/>
                <a:gd name="connsiteY3" fmla="*/ 9958 h 10000"/>
                <a:gd name="connsiteX4" fmla="*/ 0 w 13506"/>
                <a:gd name="connsiteY4" fmla="*/ 7014 h 10000"/>
                <a:gd name="connsiteX0" fmla="*/ 0 w 15404"/>
                <a:gd name="connsiteY0" fmla="*/ 4843 h 7829"/>
                <a:gd name="connsiteX1" fmla="*/ 15404 w 15404"/>
                <a:gd name="connsiteY1" fmla="*/ 0 h 7829"/>
                <a:gd name="connsiteX2" fmla="*/ 9164 w 15404"/>
                <a:gd name="connsiteY2" fmla="*/ 7829 h 7829"/>
                <a:gd name="connsiteX3" fmla="*/ 2127 w 15404"/>
                <a:gd name="connsiteY3" fmla="*/ 7787 h 7829"/>
                <a:gd name="connsiteX4" fmla="*/ 0 w 15404"/>
                <a:gd name="connsiteY4" fmla="*/ 4843 h 7829"/>
                <a:gd name="connsiteX0" fmla="*/ 1511 w 8619"/>
                <a:gd name="connsiteY0" fmla="*/ 0 h 13834"/>
                <a:gd name="connsiteX1" fmla="*/ 8619 w 8619"/>
                <a:gd name="connsiteY1" fmla="*/ 3834 h 13834"/>
                <a:gd name="connsiteX2" fmla="*/ 4568 w 8619"/>
                <a:gd name="connsiteY2" fmla="*/ 13834 h 13834"/>
                <a:gd name="connsiteX3" fmla="*/ 0 w 8619"/>
                <a:gd name="connsiteY3" fmla="*/ 13780 h 13834"/>
                <a:gd name="connsiteX4" fmla="*/ 1511 w 8619"/>
                <a:gd name="connsiteY4" fmla="*/ 0 h 13834"/>
                <a:gd name="connsiteX0" fmla="*/ 1753 w 10000"/>
                <a:gd name="connsiteY0" fmla="*/ 0 h 26217"/>
                <a:gd name="connsiteX1" fmla="*/ 10000 w 10000"/>
                <a:gd name="connsiteY1" fmla="*/ 2771 h 26217"/>
                <a:gd name="connsiteX2" fmla="*/ 4704 w 10000"/>
                <a:gd name="connsiteY2" fmla="*/ 26217 h 26217"/>
                <a:gd name="connsiteX3" fmla="*/ 0 w 10000"/>
                <a:gd name="connsiteY3" fmla="*/ 9961 h 26217"/>
                <a:gd name="connsiteX4" fmla="*/ 1753 w 10000"/>
                <a:gd name="connsiteY4" fmla="*/ 0 h 26217"/>
                <a:gd name="connsiteX0" fmla="*/ 0 w 8247"/>
                <a:gd name="connsiteY0" fmla="*/ 0 h 26269"/>
                <a:gd name="connsiteX1" fmla="*/ 8247 w 8247"/>
                <a:gd name="connsiteY1" fmla="*/ 2771 h 26269"/>
                <a:gd name="connsiteX2" fmla="*/ 2951 w 8247"/>
                <a:gd name="connsiteY2" fmla="*/ 26217 h 26269"/>
                <a:gd name="connsiteX3" fmla="*/ 987 w 8247"/>
                <a:gd name="connsiteY3" fmla="*/ 26269 h 26269"/>
                <a:gd name="connsiteX4" fmla="*/ 0 w 8247"/>
                <a:gd name="connsiteY4" fmla="*/ 0 h 26269"/>
                <a:gd name="connsiteX0" fmla="*/ 0 w 11372"/>
                <a:gd name="connsiteY0" fmla="*/ 0 h 10139"/>
                <a:gd name="connsiteX1" fmla="*/ 11372 w 11372"/>
                <a:gd name="connsiteY1" fmla="*/ 1194 h 10139"/>
                <a:gd name="connsiteX2" fmla="*/ 4950 w 11372"/>
                <a:gd name="connsiteY2" fmla="*/ 10119 h 10139"/>
                <a:gd name="connsiteX3" fmla="*/ 2569 w 11372"/>
                <a:gd name="connsiteY3" fmla="*/ 10139 h 10139"/>
                <a:gd name="connsiteX4" fmla="*/ 0 w 11372"/>
                <a:gd name="connsiteY4" fmla="*/ 0 h 10139"/>
                <a:gd name="connsiteX0" fmla="*/ 0 w 7640"/>
                <a:gd name="connsiteY0" fmla="*/ 0 h 10139"/>
                <a:gd name="connsiteX1" fmla="*/ 7640 w 7640"/>
                <a:gd name="connsiteY1" fmla="*/ 795 h 10139"/>
                <a:gd name="connsiteX2" fmla="*/ 4950 w 7640"/>
                <a:gd name="connsiteY2" fmla="*/ 10119 h 10139"/>
                <a:gd name="connsiteX3" fmla="*/ 2569 w 7640"/>
                <a:gd name="connsiteY3" fmla="*/ 10139 h 10139"/>
                <a:gd name="connsiteX4" fmla="*/ 0 w 7640"/>
                <a:gd name="connsiteY4" fmla="*/ 0 h 10139"/>
                <a:gd name="connsiteX0" fmla="*/ 0 w 15578"/>
                <a:gd name="connsiteY0" fmla="*/ 0 h 10000"/>
                <a:gd name="connsiteX1" fmla="*/ 15578 w 15578"/>
                <a:gd name="connsiteY1" fmla="*/ 1280 h 10000"/>
                <a:gd name="connsiteX2" fmla="*/ 6479 w 15578"/>
                <a:gd name="connsiteY2" fmla="*/ 9980 h 10000"/>
                <a:gd name="connsiteX3" fmla="*/ 3363 w 15578"/>
                <a:gd name="connsiteY3" fmla="*/ 10000 h 10000"/>
                <a:gd name="connsiteX4" fmla="*/ 0 w 15578"/>
                <a:gd name="connsiteY4" fmla="*/ 0 h 10000"/>
                <a:gd name="connsiteX0" fmla="*/ 292 w 12215"/>
                <a:gd name="connsiteY0" fmla="*/ 0 h 9692"/>
                <a:gd name="connsiteX1" fmla="*/ 12215 w 12215"/>
                <a:gd name="connsiteY1" fmla="*/ 972 h 9692"/>
                <a:gd name="connsiteX2" fmla="*/ 3116 w 12215"/>
                <a:gd name="connsiteY2" fmla="*/ 9672 h 9692"/>
                <a:gd name="connsiteX3" fmla="*/ 0 w 12215"/>
                <a:gd name="connsiteY3" fmla="*/ 9692 h 9692"/>
                <a:gd name="connsiteX4" fmla="*/ 292 w 12215"/>
                <a:gd name="connsiteY4" fmla="*/ 0 h 9692"/>
                <a:gd name="connsiteX0" fmla="*/ 239 w 13508"/>
                <a:gd name="connsiteY0" fmla="*/ 0 h 10000"/>
                <a:gd name="connsiteX1" fmla="*/ 13508 w 13508"/>
                <a:gd name="connsiteY1" fmla="*/ 1374 h 10000"/>
                <a:gd name="connsiteX2" fmla="*/ 2551 w 13508"/>
                <a:gd name="connsiteY2" fmla="*/ 9979 h 10000"/>
                <a:gd name="connsiteX3" fmla="*/ 0 w 13508"/>
                <a:gd name="connsiteY3" fmla="*/ 10000 h 10000"/>
                <a:gd name="connsiteX4" fmla="*/ 239 w 13508"/>
                <a:gd name="connsiteY4" fmla="*/ 0 h 10000"/>
                <a:gd name="connsiteX0" fmla="*/ 239 w 13508"/>
                <a:gd name="connsiteY0" fmla="*/ 0 h 10000"/>
                <a:gd name="connsiteX1" fmla="*/ 13508 w 13508"/>
                <a:gd name="connsiteY1" fmla="*/ 1374 h 10000"/>
                <a:gd name="connsiteX2" fmla="*/ 6782 w 13508"/>
                <a:gd name="connsiteY2" fmla="*/ 9997 h 10000"/>
                <a:gd name="connsiteX3" fmla="*/ 0 w 13508"/>
                <a:gd name="connsiteY3" fmla="*/ 10000 h 10000"/>
                <a:gd name="connsiteX4" fmla="*/ 239 w 13508"/>
                <a:gd name="connsiteY4" fmla="*/ 0 h 10000"/>
                <a:gd name="connsiteX0" fmla="*/ 2 w 13271"/>
                <a:gd name="connsiteY0" fmla="*/ 0 h 10018"/>
                <a:gd name="connsiteX1" fmla="*/ 13271 w 13271"/>
                <a:gd name="connsiteY1" fmla="*/ 1374 h 10018"/>
                <a:gd name="connsiteX2" fmla="*/ 6545 w 13271"/>
                <a:gd name="connsiteY2" fmla="*/ 9997 h 10018"/>
                <a:gd name="connsiteX3" fmla="*/ 3529 w 13271"/>
                <a:gd name="connsiteY3" fmla="*/ 10018 h 10018"/>
                <a:gd name="connsiteX4" fmla="*/ 2 w 13271"/>
                <a:gd name="connsiteY4" fmla="*/ 0 h 10018"/>
                <a:gd name="connsiteX0" fmla="*/ 2 w 13271"/>
                <a:gd name="connsiteY0" fmla="*/ 0 h 10018"/>
                <a:gd name="connsiteX1" fmla="*/ 13271 w 13271"/>
                <a:gd name="connsiteY1" fmla="*/ 1374 h 10018"/>
                <a:gd name="connsiteX2" fmla="*/ 6545 w 13271"/>
                <a:gd name="connsiteY2" fmla="*/ 9997 h 10018"/>
                <a:gd name="connsiteX3" fmla="*/ 3529 w 13271"/>
                <a:gd name="connsiteY3" fmla="*/ 10018 h 10018"/>
                <a:gd name="connsiteX4" fmla="*/ 2 w 13271"/>
                <a:gd name="connsiteY4" fmla="*/ 0 h 10018"/>
                <a:gd name="connsiteX0" fmla="*/ 0 w 13269"/>
                <a:gd name="connsiteY0" fmla="*/ 0 h 10018"/>
                <a:gd name="connsiteX1" fmla="*/ 13269 w 13269"/>
                <a:gd name="connsiteY1" fmla="*/ 1374 h 10018"/>
                <a:gd name="connsiteX2" fmla="*/ 6543 w 13269"/>
                <a:gd name="connsiteY2" fmla="*/ 9997 h 10018"/>
                <a:gd name="connsiteX3" fmla="*/ 3527 w 13269"/>
                <a:gd name="connsiteY3" fmla="*/ 10018 h 10018"/>
                <a:gd name="connsiteX4" fmla="*/ 0 w 13269"/>
                <a:gd name="connsiteY4" fmla="*/ 0 h 10018"/>
                <a:gd name="connsiteX0" fmla="*/ 3180 w 9742"/>
                <a:gd name="connsiteY0" fmla="*/ 0 h 9312"/>
                <a:gd name="connsiteX1" fmla="*/ 9742 w 9742"/>
                <a:gd name="connsiteY1" fmla="*/ 668 h 9312"/>
                <a:gd name="connsiteX2" fmla="*/ 3016 w 9742"/>
                <a:gd name="connsiteY2" fmla="*/ 9291 h 9312"/>
                <a:gd name="connsiteX3" fmla="*/ 0 w 9742"/>
                <a:gd name="connsiteY3" fmla="*/ 9312 h 9312"/>
                <a:gd name="connsiteX4" fmla="*/ 3180 w 9742"/>
                <a:gd name="connsiteY4" fmla="*/ 0 h 9312"/>
                <a:gd name="connsiteX0" fmla="*/ 3264 w 6399"/>
                <a:gd name="connsiteY0" fmla="*/ 0 h 10000"/>
                <a:gd name="connsiteX1" fmla="*/ 6399 w 6399"/>
                <a:gd name="connsiteY1" fmla="*/ 3749 h 10000"/>
                <a:gd name="connsiteX2" fmla="*/ 3096 w 6399"/>
                <a:gd name="connsiteY2" fmla="*/ 9977 h 10000"/>
                <a:gd name="connsiteX3" fmla="*/ 0 w 6399"/>
                <a:gd name="connsiteY3" fmla="*/ 10000 h 10000"/>
                <a:gd name="connsiteX4" fmla="*/ 3264 w 6399"/>
                <a:gd name="connsiteY4" fmla="*/ 0 h 10000"/>
                <a:gd name="connsiteX0" fmla="*/ 0 w 11686"/>
                <a:gd name="connsiteY0" fmla="*/ 0 h 7366"/>
                <a:gd name="connsiteX1" fmla="*/ 11686 w 11686"/>
                <a:gd name="connsiteY1" fmla="*/ 1115 h 7366"/>
                <a:gd name="connsiteX2" fmla="*/ 6524 w 11686"/>
                <a:gd name="connsiteY2" fmla="*/ 7343 h 7366"/>
                <a:gd name="connsiteX3" fmla="*/ 1686 w 11686"/>
                <a:gd name="connsiteY3" fmla="*/ 7366 h 7366"/>
                <a:gd name="connsiteX4" fmla="*/ 0 w 11686"/>
                <a:gd name="connsiteY4" fmla="*/ 0 h 7366"/>
                <a:gd name="connsiteX0" fmla="*/ 0 w 8867"/>
                <a:gd name="connsiteY0" fmla="*/ 0 h 10000"/>
                <a:gd name="connsiteX1" fmla="*/ 8867 w 8867"/>
                <a:gd name="connsiteY1" fmla="*/ 1334 h 10000"/>
                <a:gd name="connsiteX2" fmla="*/ 5583 w 8867"/>
                <a:gd name="connsiteY2" fmla="*/ 9969 h 10000"/>
                <a:gd name="connsiteX3" fmla="*/ 1443 w 8867"/>
                <a:gd name="connsiteY3" fmla="*/ 10000 h 10000"/>
                <a:gd name="connsiteX4" fmla="*/ 0 w 8867"/>
                <a:gd name="connsiteY4" fmla="*/ 0 h 10000"/>
                <a:gd name="connsiteX0" fmla="*/ 0 w 10000"/>
                <a:gd name="connsiteY0" fmla="*/ 0 h 9974"/>
                <a:gd name="connsiteX1" fmla="*/ 10000 w 10000"/>
                <a:gd name="connsiteY1" fmla="*/ 1334 h 9974"/>
                <a:gd name="connsiteX2" fmla="*/ 6296 w 10000"/>
                <a:gd name="connsiteY2" fmla="*/ 9969 h 9974"/>
                <a:gd name="connsiteX3" fmla="*/ 2106 w 10000"/>
                <a:gd name="connsiteY3" fmla="*/ 9974 h 9974"/>
                <a:gd name="connsiteX4" fmla="*/ 0 w 10000"/>
                <a:gd name="connsiteY4" fmla="*/ 0 h 9974"/>
                <a:gd name="connsiteX0" fmla="*/ 0 w 10000"/>
                <a:gd name="connsiteY0" fmla="*/ 0 h 10000"/>
                <a:gd name="connsiteX1" fmla="*/ 10000 w 10000"/>
                <a:gd name="connsiteY1" fmla="*/ 1337 h 10000"/>
                <a:gd name="connsiteX2" fmla="*/ 7215 w 10000"/>
                <a:gd name="connsiteY2" fmla="*/ 9969 h 10000"/>
                <a:gd name="connsiteX3" fmla="*/ 2106 w 10000"/>
                <a:gd name="connsiteY3" fmla="*/ 10000 h 10000"/>
                <a:gd name="connsiteX4" fmla="*/ 0 w 10000"/>
                <a:gd name="connsiteY4" fmla="*/ 0 h 10000"/>
                <a:gd name="connsiteX0" fmla="*/ 0 w 10839"/>
                <a:gd name="connsiteY0" fmla="*/ 0 h 10000"/>
                <a:gd name="connsiteX1" fmla="*/ 10839 w 10839"/>
                <a:gd name="connsiteY1" fmla="*/ 1440 h 10000"/>
                <a:gd name="connsiteX2" fmla="*/ 7215 w 10839"/>
                <a:gd name="connsiteY2" fmla="*/ 9969 h 10000"/>
                <a:gd name="connsiteX3" fmla="*/ 2106 w 10839"/>
                <a:gd name="connsiteY3" fmla="*/ 10000 h 10000"/>
                <a:gd name="connsiteX4" fmla="*/ 0 w 10839"/>
                <a:gd name="connsiteY4" fmla="*/ 0 h 10000"/>
                <a:gd name="connsiteX0" fmla="*/ 0 w 17548"/>
                <a:gd name="connsiteY0" fmla="*/ 0 h 10877"/>
                <a:gd name="connsiteX1" fmla="*/ 17548 w 17548"/>
                <a:gd name="connsiteY1" fmla="*/ 2317 h 10877"/>
                <a:gd name="connsiteX2" fmla="*/ 13924 w 17548"/>
                <a:gd name="connsiteY2" fmla="*/ 10846 h 10877"/>
                <a:gd name="connsiteX3" fmla="*/ 8815 w 17548"/>
                <a:gd name="connsiteY3" fmla="*/ 10877 h 10877"/>
                <a:gd name="connsiteX4" fmla="*/ 0 w 17548"/>
                <a:gd name="connsiteY4" fmla="*/ 0 h 10877"/>
                <a:gd name="connsiteX0" fmla="*/ 0 w 17548"/>
                <a:gd name="connsiteY0" fmla="*/ 0 h 10846"/>
                <a:gd name="connsiteX1" fmla="*/ 17548 w 17548"/>
                <a:gd name="connsiteY1" fmla="*/ 2317 h 10846"/>
                <a:gd name="connsiteX2" fmla="*/ 13924 w 17548"/>
                <a:gd name="connsiteY2" fmla="*/ 10846 h 10846"/>
                <a:gd name="connsiteX3" fmla="*/ 9015 w 17548"/>
                <a:gd name="connsiteY3" fmla="*/ 8659 h 10846"/>
                <a:gd name="connsiteX4" fmla="*/ 0 w 17548"/>
                <a:gd name="connsiteY4" fmla="*/ 0 h 10846"/>
                <a:gd name="connsiteX0" fmla="*/ 0 w 20793"/>
                <a:gd name="connsiteY0" fmla="*/ 0 h 8659"/>
                <a:gd name="connsiteX1" fmla="*/ 17548 w 20793"/>
                <a:gd name="connsiteY1" fmla="*/ 2317 h 8659"/>
                <a:gd name="connsiteX2" fmla="*/ 20793 w 20793"/>
                <a:gd name="connsiteY2" fmla="*/ 4217 h 8659"/>
                <a:gd name="connsiteX3" fmla="*/ 9015 w 20793"/>
                <a:gd name="connsiteY3" fmla="*/ 8659 h 8659"/>
                <a:gd name="connsiteX4" fmla="*/ 0 w 20793"/>
                <a:gd name="connsiteY4" fmla="*/ 0 h 8659"/>
                <a:gd name="connsiteX0" fmla="*/ 0 w 10686"/>
                <a:gd name="connsiteY0" fmla="*/ 0 h 10000"/>
                <a:gd name="connsiteX1" fmla="*/ 10686 w 10686"/>
                <a:gd name="connsiteY1" fmla="*/ 3480 h 10000"/>
                <a:gd name="connsiteX2" fmla="*/ 10000 w 10686"/>
                <a:gd name="connsiteY2" fmla="*/ 4870 h 10000"/>
                <a:gd name="connsiteX3" fmla="*/ 4336 w 10686"/>
                <a:gd name="connsiteY3" fmla="*/ 10000 h 10000"/>
                <a:gd name="connsiteX4" fmla="*/ 0 w 10686"/>
                <a:gd name="connsiteY4" fmla="*/ 0 h 10000"/>
                <a:gd name="connsiteX0" fmla="*/ 0 w 10686"/>
                <a:gd name="connsiteY0" fmla="*/ 0 h 10000"/>
                <a:gd name="connsiteX1" fmla="*/ 10686 w 10686"/>
                <a:gd name="connsiteY1" fmla="*/ 3480 h 10000"/>
                <a:gd name="connsiteX2" fmla="*/ 4336 w 10686"/>
                <a:gd name="connsiteY2" fmla="*/ 10000 h 10000"/>
                <a:gd name="connsiteX3" fmla="*/ 0 w 10686"/>
                <a:gd name="connsiteY3" fmla="*/ 0 h 10000"/>
                <a:gd name="connsiteX0" fmla="*/ 0 w 10686"/>
                <a:gd name="connsiteY0" fmla="*/ 0 h 6485"/>
                <a:gd name="connsiteX1" fmla="*/ 10686 w 10686"/>
                <a:gd name="connsiteY1" fmla="*/ 3480 h 6485"/>
                <a:gd name="connsiteX2" fmla="*/ 5988 w 10686"/>
                <a:gd name="connsiteY2" fmla="*/ 6485 h 6485"/>
                <a:gd name="connsiteX3" fmla="*/ 0 w 10686"/>
                <a:gd name="connsiteY3" fmla="*/ 0 h 6485"/>
                <a:gd name="connsiteX0" fmla="*/ 0 w 8113"/>
                <a:gd name="connsiteY0" fmla="*/ 0 h 9035"/>
                <a:gd name="connsiteX1" fmla="*/ 8113 w 8113"/>
                <a:gd name="connsiteY1" fmla="*/ 4401 h 9035"/>
                <a:gd name="connsiteX2" fmla="*/ 3717 w 8113"/>
                <a:gd name="connsiteY2" fmla="*/ 9035 h 9035"/>
                <a:gd name="connsiteX3" fmla="*/ 0 w 8113"/>
                <a:gd name="connsiteY3" fmla="*/ 0 h 9035"/>
                <a:gd name="connsiteX0" fmla="*/ 0 w 10000"/>
                <a:gd name="connsiteY0" fmla="*/ 0 h 14220"/>
                <a:gd name="connsiteX1" fmla="*/ 10000 w 10000"/>
                <a:gd name="connsiteY1" fmla="*/ 4871 h 14220"/>
                <a:gd name="connsiteX2" fmla="*/ 3829 w 10000"/>
                <a:gd name="connsiteY2" fmla="*/ 14220 h 14220"/>
                <a:gd name="connsiteX3" fmla="*/ 0 w 10000"/>
                <a:gd name="connsiteY3" fmla="*/ 0 h 14220"/>
                <a:gd name="connsiteX0" fmla="*/ 0 w 8228"/>
                <a:gd name="connsiteY0" fmla="*/ 0 h 12949"/>
                <a:gd name="connsiteX1" fmla="*/ 8228 w 8228"/>
                <a:gd name="connsiteY1" fmla="*/ 3600 h 12949"/>
                <a:gd name="connsiteX2" fmla="*/ 2057 w 8228"/>
                <a:gd name="connsiteY2" fmla="*/ 12949 h 12949"/>
                <a:gd name="connsiteX3" fmla="*/ 0 w 8228"/>
                <a:gd name="connsiteY3" fmla="*/ 0 h 12949"/>
                <a:gd name="connsiteX0" fmla="*/ 0 w 11966"/>
                <a:gd name="connsiteY0" fmla="*/ 0 h 10942"/>
                <a:gd name="connsiteX1" fmla="*/ 11966 w 11966"/>
                <a:gd name="connsiteY1" fmla="*/ 3722 h 10942"/>
                <a:gd name="connsiteX2" fmla="*/ 4466 w 11966"/>
                <a:gd name="connsiteY2" fmla="*/ 10942 h 10942"/>
                <a:gd name="connsiteX3" fmla="*/ 0 w 11966"/>
                <a:gd name="connsiteY3" fmla="*/ 0 h 10942"/>
                <a:gd name="connsiteX0" fmla="*/ 0 w 8962"/>
                <a:gd name="connsiteY0" fmla="*/ 0 h 10942"/>
                <a:gd name="connsiteX1" fmla="*/ 8962 w 8962"/>
                <a:gd name="connsiteY1" fmla="*/ 2761 h 10942"/>
                <a:gd name="connsiteX2" fmla="*/ 4466 w 8962"/>
                <a:gd name="connsiteY2" fmla="*/ 10942 h 10942"/>
                <a:gd name="connsiteX3" fmla="*/ 0 w 8962"/>
                <a:gd name="connsiteY3" fmla="*/ 0 h 10942"/>
                <a:gd name="connsiteX0" fmla="*/ 0 w 15352"/>
                <a:gd name="connsiteY0" fmla="*/ 0 h 10000"/>
                <a:gd name="connsiteX1" fmla="*/ 15352 w 15352"/>
                <a:gd name="connsiteY1" fmla="*/ 3963 h 10000"/>
                <a:gd name="connsiteX2" fmla="*/ 4983 w 15352"/>
                <a:gd name="connsiteY2" fmla="*/ 10000 h 10000"/>
                <a:gd name="connsiteX3" fmla="*/ 0 w 15352"/>
                <a:gd name="connsiteY3" fmla="*/ 0 h 10000"/>
                <a:gd name="connsiteX0" fmla="*/ 0 w 13352"/>
                <a:gd name="connsiteY0" fmla="*/ 0 h 9473"/>
                <a:gd name="connsiteX1" fmla="*/ 13352 w 13352"/>
                <a:gd name="connsiteY1" fmla="*/ 3436 h 9473"/>
                <a:gd name="connsiteX2" fmla="*/ 2983 w 13352"/>
                <a:gd name="connsiteY2" fmla="*/ 9473 h 9473"/>
                <a:gd name="connsiteX3" fmla="*/ 0 w 13352"/>
                <a:gd name="connsiteY3" fmla="*/ 0 h 9473"/>
                <a:gd name="connsiteX0" fmla="*/ 0 w 10044"/>
                <a:gd name="connsiteY0" fmla="*/ 0 h 10000"/>
                <a:gd name="connsiteX1" fmla="*/ 10044 w 10044"/>
                <a:gd name="connsiteY1" fmla="*/ 3627 h 10000"/>
                <a:gd name="connsiteX2" fmla="*/ 2234 w 10044"/>
                <a:gd name="connsiteY2" fmla="*/ 10000 h 10000"/>
                <a:gd name="connsiteX3" fmla="*/ 0 w 10044"/>
                <a:gd name="connsiteY3" fmla="*/ 0 h 10000"/>
                <a:gd name="connsiteX0" fmla="*/ 0 w 10044"/>
                <a:gd name="connsiteY0" fmla="*/ 0 h 5069"/>
                <a:gd name="connsiteX1" fmla="*/ 10044 w 10044"/>
                <a:gd name="connsiteY1" fmla="*/ 3627 h 5069"/>
                <a:gd name="connsiteX2" fmla="*/ 2124 w 10044"/>
                <a:gd name="connsiteY2" fmla="*/ 5069 h 5069"/>
                <a:gd name="connsiteX3" fmla="*/ 0 w 10044"/>
                <a:gd name="connsiteY3" fmla="*/ 0 h 5069"/>
                <a:gd name="connsiteX0" fmla="*/ 0 w 10000"/>
                <a:gd name="connsiteY0" fmla="*/ 0 h 8976"/>
                <a:gd name="connsiteX1" fmla="*/ 10000 w 10000"/>
                <a:gd name="connsiteY1" fmla="*/ 7155 h 8976"/>
                <a:gd name="connsiteX2" fmla="*/ 1348 w 10000"/>
                <a:gd name="connsiteY2" fmla="*/ 8976 h 8976"/>
                <a:gd name="connsiteX3" fmla="*/ 0 w 10000"/>
                <a:gd name="connsiteY3" fmla="*/ 0 h 8976"/>
                <a:gd name="connsiteX0" fmla="*/ 0 w 10009"/>
                <a:gd name="connsiteY0" fmla="*/ 0 h 10000"/>
                <a:gd name="connsiteX1" fmla="*/ 10009 w 10009"/>
                <a:gd name="connsiteY1" fmla="*/ 7996 h 10000"/>
                <a:gd name="connsiteX2" fmla="*/ 1348 w 10009"/>
                <a:gd name="connsiteY2" fmla="*/ 10000 h 10000"/>
                <a:gd name="connsiteX3" fmla="*/ 0 w 10009"/>
                <a:gd name="connsiteY3" fmla="*/ 0 h 10000"/>
                <a:gd name="connsiteX0" fmla="*/ 0 w 10009"/>
                <a:gd name="connsiteY0" fmla="*/ 0 h 10000"/>
                <a:gd name="connsiteX1" fmla="*/ 10009 w 10009"/>
                <a:gd name="connsiteY1" fmla="*/ 8071 h 10000"/>
                <a:gd name="connsiteX2" fmla="*/ 1348 w 10009"/>
                <a:gd name="connsiteY2" fmla="*/ 10000 h 10000"/>
                <a:gd name="connsiteX3" fmla="*/ 0 w 10009"/>
                <a:gd name="connsiteY3" fmla="*/ 0 h 10000"/>
              </a:gdLst>
              <a:ahLst/>
              <a:cxnLst>
                <a:cxn ang="0">
                  <a:pos x="connsiteX0" y="connsiteY0"/>
                </a:cxn>
                <a:cxn ang="0">
                  <a:pos x="connsiteX1" y="connsiteY1"/>
                </a:cxn>
                <a:cxn ang="0">
                  <a:pos x="connsiteX2" y="connsiteY2"/>
                </a:cxn>
                <a:cxn ang="0">
                  <a:pos x="connsiteX3" y="connsiteY3"/>
                </a:cxn>
              </a:cxnLst>
              <a:rect l="l" t="t" r="r" b="b"/>
              <a:pathLst>
                <a:path w="10009" h="10000">
                  <a:moveTo>
                    <a:pt x="0" y="0"/>
                  </a:moveTo>
                  <a:lnTo>
                    <a:pt x="10009" y="8071"/>
                  </a:lnTo>
                  <a:lnTo>
                    <a:pt x="1348" y="10000"/>
                  </a:lnTo>
                  <a:lnTo>
                    <a:pt x="0" y="0"/>
                  </a:lnTo>
                  <a:close/>
                </a:path>
              </a:pathLst>
            </a:custGeom>
            <a:gradFill flip="none" rotWithShape="1">
              <a:gsLst>
                <a:gs pos="0">
                  <a:schemeClr val="accent2">
                    <a:lumMod val="60000"/>
                    <a:lumOff val="40000"/>
                  </a:schemeClr>
                </a:gs>
                <a:gs pos="100000">
                  <a:schemeClr val="accent1">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17" name="Flowchart: Merge 5"/>
            <p:cNvSpPr/>
            <p:nvPr userDrawn="1"/>
          </p:nvSpPr>
          <p:spPr>
            <a:xfrm>
              <a:off x="6506691" y="2887481"/>
              <a:ext cx="1113567" cy="2254678"/>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4153"/>
                <a:gd name="connsiteY0" fmla="*/ 5845 h 14087"/>
                <a:gd name="connsiteX1" fmla="*/ 14153 w 14153"/>
                <a:gd name="connsiteY1" fmla="*/ 0 h 14087"/>
                <a:gd name="connsiteX2" fmla="*/ 6504 w 14153"/>
                <a:gd name="connsiteY2" fmla="*/ 14087 h 14087"/>
                <a:gd name="connsiteX3" fmla="*/ 0 w 14153"/>
                <a:gd name="connsiteY3" fmla="*/ 5845 h 14087"/>
                <a:gd name="connsiteX0" fmla="*/ 0 w 14153"/>
                <a:gd name="connsiteY0" fmla="*/ 5845 h 10237"/>
                <a:gd name="connsiteX1" fmla="*/ 14153 w 14153"/>
                <a:gd name="connsiteY1" fmla="*/ 0 h 10237"/>
                <a:gd name="connsiteX2" fmla="*/ 4802 w 14153"/>
                <a:gd name="connsiteY2" fmla="*/ 10237 h 10237"/>
                <a:gd name="connsiteX3" fmla="*/ 0 w 14153"/>
                <a:gd name="connsiteY3" fmla="*/ 5845 h 10237"/>
                <a:gd name="connsiteX0" fmla="*/ 0 w 14153"/>
                <a:gd name="connsiteY0" fmla="*/ 5845 h 7759"/>
                <a:gd name="connsiteX1" fmla="*/ 14153 w 14153"/>
                <a:gd name="connsiteY1" fmla="*/ 0 h 7759"/>
                <a:gd name="connsiteX2" fmla="*/ 7648 w 14153"/>
                <a:gd name="connsiteY2" fmla="*/ 7759 h 7759"/>
                <a:gd name="connsiteX3" fmla="*/ 0 w 14153"/>
                <a:gd name="connsiteY3" fmla="*/ 5845 h 7759"/>
                <a:gd name="connsiteX0" fmla="*/ 0 w 9067"/>
                <a:gd name="connsiteY0" fmla="*/ 5480 h 7947"/>
                <a:gd name="connsiteX1" fmla="*/ 9067 w 9067"/>
                <a:gd name="connsiteY1" fmla="*/ 0 h 7947"/>
                <a:gd name="connsiteX2" fmla="*/ 5404 w 9067"/>
                <a:gd name="connsiteY2" fmla="*/ 7947 h 7947"/>
                <a:gd name="connsiteX3" fmla="*/ 0 w 9067"/>
                <a:gd name="connsiteY3" fmla="*/ 5480 h 7947"/>
                <a:gd name="connsiteX0" fmla="*/ 0 w 9703"/>
                <a:gd name="connsiteY0" fmla="*/ 0 h 12578"/>
                <a:gd name="connsiteX1" fmla="*/ 9703 w 9703"/>
                <a:gd name="connsiteY1" fmla="*/ 2578 h 12578"/>
                <a:gd name="connsiteX2" fmla="*/ 5663 w 9703"/>
                <a:gd name="connsiteY2" fmla="*/ 12578 h 12578"/>
                <a:gd name="connsiteX3" fmla="*/ 0 w 9703"/>
                <a:gd name="connsiteY3" fmla="*/ 0 h 12578"/>
                <a:gd name="connsiteX0" fmla="*/ 0 w 5836"/>
                <a:gd name="connsiteY0" fmla="*/ 0 h 10000"/>
                <a:gd name="connsiteX1" fmla="*/ 5240 w 5836"/>
                <a:gd name="connsiteY1" fmla="*/ 24 h 10000"/>
                <a:gd name="connsiteX2" fmla="*/ 5836 w 5836"/>
                <a:gd name="connsiteY2" fmla="*/ 10000 h 10000"/>
                <a:gd name="connsiteX3" fmla="*/ 0 w 5836"/>
                <a:gd name="connsiteY3" fmla="*/ 0 h 10000"/>
                <a:gd name="connsiteX0" fmla="*/ 0 w 9005"/>
                <a:gd name="connsiteY0" fmla="*/ 0 h 8459"/>
                <a:gd name="connsiteX1" fmla="*/ 8979 w 9005"/>
                <a:gd name="connsiteY1" fmla="*/ 24 h 8459"/>
                <a:gd name="connsiteX2" fmla="*/ 6649 w 9005"/>
                <a:gd name="connsiteY2" fmla="*/ 8459 h 8459"/>
                <a:gd name="connsiteX3" fmla="*/ 0 w 9005"/>
                <a:gd name="connsiteY3" fmla="*/ 0 h 8459"/>
                <a:gd name="connsiteX0" fmla="*/ 0 w 10025"/>
                <a:gd name="connsiteY0" fmla="*/ 0 h 10000"/>
                <a:gd name="connsiteX1" fmla="*/ 9971 w 10025"/>
                <a:gd name="connsiteY1" fmla="*/ 28 h 10000"/>
                <a:gd name="connsiteX2" fmla="*/ 7384 w 10025"/>
                <a:gd name="connsiteY2" fmla="*/ 10000 h 10000"/>
                <a:gd name="connsiteX3" fmla="*/ 0 w 10025"/>
                <a:gd name="connsiteY3" fmla="*/ 0 h 10000"/>
                <a:gd name="connsiteX0" fmla="*/ 0 w 9971"/>
                <a:gd name="connsiteY0" fmla="*/ 0 h 10000"/>
                <a:gd name="connsiteX1" fmla="*/ 9971 w 9971"/>
                <a:gd name="connsiteY1" fmla="*/ 28 h 10000"/>
                <a:gd name="connsiteX2" fmla="*/ 7384 w 9971"/>
                <a:gd name="connsiteY2" fmla="*/ 10000 h 10000"/>
                <a:gd name="connsiteX3" fmla="*/ 0 w 9971"/>
                <a:gd name="connsiteY3" fmla="*/ 0 h 10000"/>
                <a:gd name="connsiteX0" fmla="*/ 0 w 13598"/>
                <a:gd name="connsiteY0" fmla="*/ 0 h 10000"/>
                <a:gd name="connsiteX1" fmla="*/ 13598 w 13598"/>
                <a:gd name="connsiteY1" fmla="*/ 3300 h 10000"/>
                <a:gd name="connsiteX2" fmla="*/ 7405 w 13598"/>
                <a:gd name="connsiteY2" fmla="*/ 10000 h 10000"/>
                <a:gd name="connsiteX3" fmla="*/ 0 w 13598"/>
                <a:gd name="connsiteY3" fmla="*/ 0 h 10000"/>
                <a:gd name="connsiteX0" fmla="*/ 0 w 13598"/>
                <a:gd name="connsiteY0" fmla="*/ 0 h 10034"/>
                <a:gd name="connsiteX1" fmla="*/ 13598 w 13598"/>
                <a:gd name="connsiteY1" fmla="*/ 3300 h 10034"/>
                <a:gd name="connsiteX2" fmla="*/ 7360 w 13598"/>
                <a:gd name="connsiteY2" fmla="*/ 10034 h 10034"/>
                <a:gd name="connsiteX3" fmla="*/ 0 w 13598"/>
                <a:gd name="connsiteY3" fmla="*/ 0 h 10034"/>
                <a:gd name="connsiteX0" fmla="*/ 0 w 13283"/>
                <a:gd name="connsiteY0" fmla="*/ 0 h 10034"/>
                <a:gd name="connsiteX1" fmla="*/ 13283 w 13283"/>
                <a:gd name="connsiteY1" fmla="*/ 2862 h 10034"/>
                <a:gd name="connsiteX2" fmla="*/ 7360 w 13283"/>
                <a:gd name="connsiteY2" fmla="*/ 10034 h 10034"/>
                <a:gd name="connsiteX3" fmla="*/ 0 w 13283"/>
                <a:gd name="connsiteY3" fmla="*/ 0 h 10034"/>
                <a:gd name="connsiteX0" fmla="*/ 0 w 13283"/>
                <a:gd name="connsiteY0" fmla="*/ 0 h 10945"/>
                <a:gd name="connsiteX1" fmla="*/ 13283 w 13283"/>
                <a:gd name="connsiteY1" fmla="*/ 2862 h 10945"/>
                <a:gd name="connsiteX2" fmla="*/ 7630 w 13283"/>
                <a:gd name="connsiteY2" fmla="*/ 10945 h 10945"/>
                <a:gd name="connsiteX3" fmla="*/ 0 w 13283"/>
                <a:gd name="connsiteY3" fmla="*/ 0 h 10945"/>
                <a:gd name="connsiteX0" fmla="*/ 0 w 14047"/>
                <a:gd name="connsiteY0" fmla="*/ 0 h 10945"/>
                <a:gd name="connsiteX1" fmla="*/ 14047 w 14047"/>
                <a:gd name="connsiteY1" fmla="*/ 2525 h 10945"/>
                <a:gd name="connsiteX2" fmla="*/ 7630 w 14047"/>
                <a:gd name="connsiteY2" fmla="*/ 10945 h 10945"/>
                <a:gd name="connsiteX3" fmla="*/ 0 w 14047"/>
                <a:gd name="connsiteY3" fmla="*/ 0 h 10945"/>
                <a:gd name="connsiteX0" fmla="*/ 0 w 14047"/>
                <a:gd name="connsiteY0" fmla="*/ 0 h 12665"/>
                <a:gd name="connsiteX1" fmla="*/ 14047 w 14047"/>
                <a:gd name="connsiteY1" fmla="*/ 2525 h 12665"/>
                <a:gd name="connsiteX2" fmla="*/ 9519 w 14047"/>
                <a:gd name="connsiteY2" fmla="*/ 12665 h 12665"/>
                <a:gd name="connsiteX3" fmla="*/ 0 w 14047"/>
                <a:gd name="connsiteY3" fmla="*/ 0 h 12665"/>
                <a:gd name="connsiteX0" fmla="*/ 0 w 21692"/>
                <a:gd name="connsiteY0" fmla="*/ 0 h 12631"/>
                <a:gd name="connsiteX1" fmla="*/ 21692 w 21692"/>
                <a:gd name="connsiteY1" fmla="*/ 2491 h 12631"/>
                <a:gd name="connsiteX2" fmla="*/ 17164 w 21692"/>
                <a:gd name="connsiteY2" fmla="*/ 12631 h 12631"/>
                <a:gd name="connsiteX3" fmla="*/ 0 w 21692"/>
                <a:gd name="connsiteY3" fmla="*/ 0 h 12631"/>
                <a:gd name="connsiteX0" fmla="*/ 0 w 21692"/>
                <a:gd name="connsiteY0" fmla="*/ 0 h 15093"/>
                <a:gd name="connsiteX1" fmla="*/ 21692 w 21692"/>
                <a:gd name="connsiteY1" fmla="*/ 2491 h 15093"/>
                <a:gd name="connsiteX2" fmla="*/ 16175 w 21692"/>
                <a:gd name="connsiteY2" fmla="*/ 15093 h 15093"/>
                <a:gd name="connsiteX3" fmla="*/ 0 w 21692"/>
                <a:gd name="connsiteY3" fmla="*/ 0 h 15093"/>
                <a:gd name="connsiteX0" fmla="*/ 0 w 20703"/>
                <a:gd name="connsiteY0" fmla="*/ 0 h 15093"/>
                <a:gd name="connsiteX1" fmla="*/ 20703 w 20703"/>
                <a:gd name="connsiteY1" fmla="*/ 4784 h 15093"/>
                <a:gd name="connsiteX2" fmla="*/ 16175 w 20703"/>
                <a:gd name="connsiteY2" fmla="*/ 15093 h 15093"/>
                <a:gd name="connsiteX3" fmla="*/ 0 w 20703"/>
                <a:gd name="connsiteY3" fmla="*/ 0 h 15093"/>
                <a:gd name="connsiteX0" fmla="*/ 0 w 20345"/>
                <a:gd name="connsiteY0" fmla="*/ 0 h 15093"/>
                <a:gd name="connsiteX1" fmla="*/ 20345 w 20345"/>
                <a:gd name="connsiteY1" fmla="*/ 4023 h 15093"/>
                <a:gd name="connsiteX2" fmla="*/ 16175 w 20345"/>
                <a:gd name="connsiteY2" fmla="*/ 15093 h 15093"/>
                <a:gd name="connsiteX3" fmla="*/ 0 w 20345"/>
                <a:gd name="connsiteY3" fmla="*/ 0 h 15093"/>
                <a:gd name="connsiteX0" fmla="*/ 0 w 26863"/>
                <a:gd name="connsiteY0" fmla="*/ 0 h 12182"/>
                <a:gd name="connsiteX1" fmla="*/ 20345 w 26863"/>
                <a:gd name="connsiteY1" fmla="*/ 4023 h 12182"/>
                <a:gd name="connsiteX2" fmla="*/ 26863 w 26863"/>
                <a:gd name="connsiteY2" fmla="*/ 12182 h 12182"/>
                <a:gd name="connsiteX3" fmla="*/ 0 w 26863"/>
                <a:gd name="connsiteY3" fmla="*/ 0 h 12182"/>
                <a:gd name="connsiteX0" fmla="*/ 0 w 22445"/>
                <a:gd name="connsiteY0" fmla="*/ 8068 h 8159"/>
                <a:gd name="connsiteX1" fmla="*/ 15927 w 22445"/>
                <a:gd name="connsiteY1" fmla="*/ 0 h 8159"/>
                <a:gd name="connsiteX2" fmla="*/ 22445 w 22445"/>
                <a:gd name="connsiteY2" fmla="*/ 8159 h 8159"/>
                <a:gd name="connsiteX3" fmla="*/ 0 w 22445"/>
                <a:gd name="connsiteY3" fmla="*/ 8068 h 8159"/>
                <a:gd name="connsiteX0" fmla="*/ 0 w 10000"/>
                <a:gd name="connsiteY0" fmla="*/ 9764 h 9876"/>
                <a:gd name="connsiteX1" fmla="*/ 7657 w 10000"/>
                <a:gd name="connsiteY1" fmla="*/ 0 h 9876"/>
                <a:gd name="connsiteX2" fmla="*/ 10000 w 10000"/>
                <a:gd name="connsiteY2" fmla="*/ 9876 h 9876"/>
                <a:gd name="connsiteX3" fmla="*/ 0 w 10000"/>
                <a:gd name="connsiteY3" fmla="*/ 9764 h 9876"/>
                <a:gd name="connsiteX0" fmla="*/ 0 w 9118"/>
                <a:gd name="connsiteY0" fmla="*/ 9887 h 9887"/>
                <a:gd name="connsiteX1" fmla="*/ 7657 w 9118"/>
                <a:gd name="connsiteY1" fmla="*/ 0 h 9887"/>
                <a:gd name="connsiteX2" fmla="*/ 9118 w 9118"/>
                <a:gd name="connsiteY2" fmla="*/ 9874 h 9887"/>
                <a:gd name="connsiteX3" fmla="*/ 0 w 9118"/>
                <a:gd name="connsiteY3" fmla="*/ 9887 h 9887"/>
                <a:gd name="connsiteX0" fmla="*/ 0 w 10374"/>
                <a:gd name="connsiteY0" fmla="*/ 10000 h 10114"/>
                <a:gd name="connsiteX1" fmla="*/ 8398 w 10374"/>
                <a:gd name="connsiteY1" fmla="*/ 0 h 10114"/>
                <a:gd name="connsiteX2" fmla="*/ 10374 w 10374"/>
                <a:gd name="connsiteY2" fmla="*/ 10114 h 10114"/>
                <a:gd name="connsiteX3" fmla="*/ 0 w 10374"/>
                <a:gd name="connsiteY3" fmla="*/ 10000 h 10114"/>
                <a:gd name="connsiteX0" fmla="*/ 0 w 6309"/>
                <a:gd name="connsiteY0" fmla="*/ 10085 h 10114"/>
                <a:gd name="connsiteX1" fmla="*/ 4333 w 6309"/>
                <a:gd name="connsiteY1" fmla="*/ 0 h 10114"/>
                <a:gd name="connsiteX2" fmla="*/ 6309 w 6309"/>
                <a:gd name="connsiteY2" fmla="*/ 10114 h 10114"/>
                <a:gd name="connsiteX3" fmla="*/ 0 w 6309"/>
                <a:gd name="connsiteY3" fmla="*/ 10085 h 10114"/>
                <a:gd name="connsiteX0" fmla="*/ 0 w 10000"/>
                <a:gd name="connsiteY0" fmla="*/ 8590 h 8619"/>
                <a:gd name="connsiteX1" fmla="*/ 7321 w 10000"/>
                <a:gd name="connsiteY1" fmla="*/ 0 h 8619"/>
                <a:gd name="connsiteX2" fmla="*/ 10000 w 10000"/>
                <a:gd name="connsiteY2" fmla="*/ 8619 h 8619"/>
                <a:gd name="connsiteX3" fmla="*/ 0 w 10000"/>
                <a:gd name="connsiteY3" fmla="*/ 8590 h 8619"/>
                <a:gd name="connsiteX0" fmla="*/ 0 w 10070"/>
                <a:gd name="connsiteY0" fmla="*/ 9480 h 10000"/>
                <a:gd name="connsiteX1" fmla="*/ 7391 w 10070"/>
                <a:gd name="connsiteY1" fmla="*/ 0 h 10000"/>
                <a:gd name="connsiteX2" fmla="*/ 10070 w 10070"/>
                <a:gd name="connsiteY2" fmla="*/ 10000 h 10000"/>
                <a:gd name="connsiteX3" fmla="*/ 0 w 10070"/>
                <a:gd name="connsiteY3" fmla="*/ 9480 h 10000"/>
                <a:gd name="connsiteX0" fmla="*/ 0 w 10000"/>
                <a:gd name="connsiteY0" fmla="*/ 10014 h 10014"/>
                <a:gd name="connsiteX1" fmla="*/ 7321 w 10000"/>
                <a:gd name="connsiteY1" fmla="*/ 0 h 10014"/>
                <a:gd name="connsiteX2" fmla="*/ 10000 w 10000"/>
                <a:gd name="connsiteY2" fmla="*/ 10000 h 10014"/>
                <a:gd name="connsiteX3" fmla="*/ 0 w 10000"/>
                <a:gd name="connsiteY3" fmla="*/ 10014 h 10014"/>
                <a:gd name="connsiteX0" fmla="*/ 0 w 10000"/>
                <a:gd name="connsiteY0" fmla="*/ 19144 h 19144"/>
                <a:gd name="connsiteX1" fmla="*/ 4918 w 10000"/>
                <a:gd name="connsiteY1" fmla="*/ 0 h 19144"/>
                <a:gd name="connsiteX2" fmla="*/ 10000 w 10000"/>
                <a:gd name="connsiteY2" fmla="*/ 19130 h 19144"/>
                <a:gd name="connsiteX3" fmla="*/ 0 w 10000"/>
                <a:gd name="connsiteY3" fmla="*/ 19144 h 19144"/>
                <a:gd name="connsiteX0" fmla="*/ 0 w 11428"/>
                <a:gd name="connsiteY0" fmla="*/ 19144 h 19144"/>
                <a:gd name="connsiteX1" fmla="*/ 4918 w 11428"/>
                <a:gd name="connsiteY1" fmla="*/ 0 h 19144"/>
                <a:gd name="connsiteX2" fmla="*/ 11428 w 11428"/>
                <a:gd name="connsiteY2" fmla="*/ 18984 h 19144"/>
                <a:gd name="connsiteX3" fmla="*/ 0 w 11428"/>
                <a:gd name="connsiteY3" fmla="*/ 19144 h 19144"/>
                <a:gd name="connsiteX0" fmla="*/ 0 w 11289"/>
                <a:gd name="connsiteY0" fmla="*/ 19144 h 19144"/>
                <a:gd name="connsiteX1" fmla="*/ 4918 w 11289"/>
                <a:gd name="connsiteY1" fmla="*/ 0 h 19144"/>
                <a:gd name="connsiteX2" fmla="*/ 11289 w 11289"/>
                <a:gd name="connsiteY2" fmla="*/ 19130 h 19144"/>
                <a:gd name="connsiteX3" fmla="*/ 0 w 11289"/>
                <a:gd name="connsiteY3" fmla="*/ 19144 h 19144"/>
                <a:gd name="connsiteX0" fmla="*/ 1107 w 6371"/>
                <a:gd name="connsiteY0" fmla="*/ 19144 h 19144"/>
                <a:gd name="connsiteX1" fmla="*/ 0 w 6371"/>
                <a:gd name="connsiteY1" fmla="*/ 0 h 19144"/>
                <a:gd name="connsiteX2" fmla="*/ 6371 w 6371"/>
                <a:gd name="connsiteY2" fmla="*/ 19130 h 19144"/>
                <a:gd name="connsiteX3" fmla="*/ 1107 w 6371"/>
                <a:gd name="connsiteY3" fmla="*/ 19144 h 19144"/>
                <a:gd name="connsiteX0" fmla="*/ 1603 w 9865"/>
                <a:gd name="connsiteY0" fmla="*/ 9890 h 9890"/>
                <a:gd name="connsiteX1" fmla="*/ 0 w 9865"/>
                <a:gd name="connsiteY1" fmla="*/ 0 h 9890"/>
                <a:gd name="connsiteX2" fmla="*/ 9865 w 9865"/>
                <a:gd name="connsiteY2" fmla="*/ 9883 h 9890"/>
                <a:gd name="connsiteX3" fmla="*/ 1603 w 9865"/>
                <a:gd name="connsiteY3" fmla="*/ 9890 h 9890"/>
                <a:gd name="connsiteX0" fmla="*/ 1808 w 10183"/>
                <a:gd name="connsiteY0" fmla="*/ 10024 h 10024"/>
                <a:gd name="connsiteX1" fmla="*/ 0 w 10183"/>
                <a:gd name="connsiteY1" fmla="*/ 0 h 10024"/>
                <a:gd name="connsiteX2" fmla="*/ 10183 w 10183"/>
                <a:gd name="connsiteY2" fmla="*/ 10017 h 10024"/>
                <a:gd name="connsiteX3" fmla="*/ 1808 w 10183"/>
                <a:gd name="connsiteY3" fmla="*/ 10024 h 10024"/>
                <a:gd name="connsiteX0" fmla="*/ 1808 w 10663"/>
                <a:gd name="connsiteY0" fmla="*/ 10024 h 10024"/>
                <a:gd name="connsiteX1" fmla="*/ 0 w 10663"/>
                <a:gd name="connsiteY1" fmla="*/ 0 h 10024"/>
                <a:gd name="connsiteX2" fmla="*/ 10663 w 10663"/>
                <a:gd name="connsiteY2" fmla="*/ 9993 h 10024"/>
                <a:gd name="connsiteX3" fmla="*/ 1808 w 10663"/>
                <a:gd name="connsiteY3" fmla="*/ 10024 h 10024"/>
                <a:gd name="connsiteX0" fmla="*/ 1831 w 10663"/>
                <a:gd name="connsiteY0" fmla="*/ 10000 h 10000"/>
                <a:gd name="connsiteX1" fmla="*/ 0 w 10663"/>
                <a:gd name="connsiteY1" fmla="*/ 0 h 10000"/>
                <a:gd name="connsiteX2" fmla="*/ 10663 w 10663"/>
                <a:gd name="connsiteY2" fmla="*/ 9993 h 10000"/>
                <a:gd name="connsiteX3" fmla="*/ 1831 w 10663"/>
                <a:gd name="connsiteY3" fmla="*/ 10000 h 10000"/>
                <a:gd name="connsiteX0" fmla="*/ 1854 w 10663"/>
                <a:gd name="connsiteY0" fmla="*/ 9968 h 9993"/>
                <a:gd name="connsiteX1" fmla="*/ 0 w 10663"/>
                <a:gd name="connsiteY1" fmla="*/ 0 h 9993"/>
                <a:gd name="connsiteX2" fmla="*/ 10663 w 10663"/>
                <a:gd name="connsiteY2" fmla="*/ 9993 h 9993"/>
                <a:gd name="connsiteX3" fmla="*/ 1854 w 10663"/>
                <a:gd name="connsiteY3" fmla="*/ 9968 h 9993"/>
                <a:gd name="connsiteX0" fmla="*/ 1739 w 10000"/>
                <a:gd name="connsiteY0" fmla="*/ 9999 h 10000"/>
                <a:gd name="connsiteX1" fmla="*/ 0 w 10000"/>
                <a:gd name="connsiteY1" fmla="*/ 0 h 10000"/>
                <a:gd name="connsiteX2" fmla="*/ 10000 w 10000"/>
                <a:gd name="connsiteY2" fmla="*/ 10000 h 10000"/>
                <a:gd name="connsiteX3" fmla="*/ 1739 w 10000"/>
                <a:gd name="connsiteY3" fmla="*/ 9999 h 10000"/>
              </a:gdLst>
              <a:ahLst/>
              <a:cxnLst>
                <a:cxn ang="0">
                  <a:pos x="connsiteX0" y="connsiteY0"/>
                </a:cxn>
                <a:cxn ang="0">
                  <a:pos x="connsiteX1" y="connsiteY1"/>
                </a:cxn>
                <a:cxn ang="0">
                  <a:pos x="connsiteX2" y="connsiteY2"/>
                </a:cxn>
                <a:cxn ang="0">
                  <a:pos x="connsiteX3" y="connsiteY3"/>
                </a:cxn>
              </a:cxnLst>
              <a:rect l="l" t="t" r="r" b="b"/>
              <a:pathLst>
                <a:path w="10000" h="10000">
                  <a:moveTo>
                    <a:pt x="1739" y="9999"/>
                  </a:moveTo>
                  <a:lnTo>
                    <a:pt x="0" y="0"/>
                  </a:lnTo>
                  <a:lnTo>
                    <a:pt x="10000" y="10000"/>
                  </a:lnTo>
                  <a:lnTo>
                    <a:pt x="1739" y="9999"/>
                  </a:lnTo>
                  <a:close/>
                </a:path>
              </a:pathLst>
            </a:custGeom>
            <a:gradFill flip="none" rotWithShape="1">
              <a:gsLst>
                <a:gs pos="0">
                  <a:schemeClr val="accent2">
                    <a:lumMod val="40000"/>
                    <a:lumOff val="60000"/>
                  </a:schemeClr>
                </a:gs>
                <a:gs pos="53000">
                  <a:schemeClr val="accent2">
                    <a:lumMod val="20000"/>
                    <a:lumOff val="80000"/>
                  </a:schemeClr>
                </a:gs>
                <a:gs pos="100000">
                  <a:schemeClr val="accent2">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18" name="Flowchart: Merge 5"/>
            <p:cNvSpPr/>
            <p:nvPr userDrawn="1"/>
          </p:nvSpPr>
          <p:spPr>
            <a:xfrm>
              <a:off x="5385642" y="6"/>
              <a:ext cx="3758074" cy="3463587"/>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4153"/>
                <a:gd name="connsiteY0" fmla="*/ 5845 h 14087"/>
                <a:gd name="connsiteX1" fmla="*/ 14153 w 14153"/>
                <a:gd name="connsiteY1" fmla="*/ 0 h 14087"/>
                <a:gd name="connsiteX2" fmla="*/ 6504 w 14153"/>
                <a:gd name="connsiteY2" fmla="*/ 14087 h 14087"/>
                <a:gd name="connsiteX3" fmla="*/ 0 w 14153"/>
                <a:gd name="connsiteY3" fmla="*/ 5845 h 14087"/>
                <a:gd name="connsiteX0" fmla="*/ 0 w 14153"/>
                <a:gd name="connsiteY0" fmla="*/ 5845 h 10237"/>
                <a:gd name="connsiteX1" fmla="*/ 14153 w 14153"/>
                <a:gd name="connsiteY1" fmla="*/ 0 h 10237"/>
                <a:gd name="connsiteX2" fmla="*/ 4802 w 14153"/>
                <a:gd name="connsiteY2" fmla="*/ 10237 h 10237"/>
                <a:gd name="connsiteX3" fmla="*/ 0 w 14153"/>
                <a:gd name="connsiteY3" fmla="*/ 5845 h 10237"/>
                <a:gd name="connsiteX0" fmla="*/ 0 w 14153"/>
                <a:gd name="connsiteY0" fmla="*/ 5845 h 7759"/>
                <a:gd name="connsiteX1" fmla="*/ 14153 w 14153"/>
                <a:gd name="connsiteY1" fmla="*/ 0 h 7759"/>
                <a:gd name="connsiteX2" fmla="*/ 7648 w 14153"/>
                <a:gd name="connsiteY2" fmla="*/ 7759 h 7759"/>
                <a:gd name="connsiteX3" fmla="*/ 0 w 14153"/>
                <a:gd name="connsiteY3" fmla="*/ 5845 h 7759"/>
                <a:gd name="connsiteX0" fmla="*/ 0 w 9067"/>
                <a:gd name="connsiteY0" fmla="*/ 5480 h 7947"/>
                <a:gd name="connsiteX1" fmla="*/ 9067 w 9067"/>
                <a:gd name="connsiteY1" fmla="*/ 0 h 7947"/>
                <a:gd name="connsiteX2" fmla="*/ 5404 w 9067"/>
                <a:gd name="connsiteY2" fmla="*/ 7947 h 7947"/>
                <a:gd name="connsiteX3" fmla="*/ 0 w 9067"/>
                <a:gd name="connsiteY3" fmla="*/ 5480 h 7947"/>
                <a:gd name="connsiteX0" fmla="*/ 0 w 9703"/>
                <a:gd name="connsiteY0" fmla="*/ 0 h 12578"/>
                <a:gd name="connsiteX1" fmla="*/ 9703 w 9703"/>
                <a:gd name="connsiteY1" fmla="*/ 2578 h 12578"/>
                <a:gd name="connsiteX2" fmla="*/ 5663 w 9703"/>
                <a:gd name="connsiteY2" fmla="*/ 12578 h 12578"/>
                <a:gd name="connsiteX3" fmla="*/ 0 w 9703"/>
                <a:gd name="connsiteY3" fmla="*/ 0 h 12578"/>
                <a:gd name="connsiteX0" fmla="*/ 0 w 5836"/>
                <a:gd name="connsiteY0" fmla="*/ 0 h 10000"/>
                <a:gd name="connsiteX1" fmla="*/ 5240 w 5836"/>
                <a:gd name="connsiteY1" fmla="*/ 24 h 10000"/>
                <a:gd name="connsiteX2" fmla="*/ 5836 w 5836"/>
                <a:gd name="connsiteY2" fmla="*/ 10000 h 10000"/>
                <a:gd name="connsiteX3" fmla="*/ 0 w 5836"/>
                <a:gd name="connsiteY3" fmla="*/ 0 h 10000"/>
                <a:gd name="connsiteX0" fmla="*/ 0 w 9005"/>
                <a:gd name="connsiteY0" fmla="*/ 0 h 8459"/>
                <a:gd name="connsiteX1" fmla="*/ 8979 w 9005"/>
                <a:gd name="connsiteY1" fmla="*/ 24 h 8459"/>
                <a:gd name="connsiteX2" fmla="*/ 6649 w 9005"/>
                <a:gd name="connsiteY2" fmla="*/ 8459 h 8459"/>
                <a:gd name="connsiteX3" fmla="*/ 0 w 9005"/>
                <a:gd name="connsiteY3" fmla="*/ 0 h 8459"/>
                <a:gd name="connsiteX0" fmla="*/ 0 w 10025"/>
                <a:gd name="connsiteY0" fmla="*/ 0 h 10000"/>
                <a:gd name="connsiteX1" fmla="*/ 9971 w 10025"/>
                <a:gd name="connsiteY1" fmla="*/ 28 h 10000"/>
                <a:gd name="connsiteX2" fmla="*/ 7384 w 10025"/>
                <a:gd name="connsiteY2" fmla="*/ 10000 h 10000"/>
                <a:gd name="connsiteX3" fmla="*/ 0 w 10025"/>
                <a:gd name="connsiteY3" fmla="*/ 0 h 10000"/>
                <a:gd name="connsiteX0" fmla="*/ 0 w 9971"/>
                <a:gd name="connsiteY0" fmla="*/ 0 h 10000"/>
                <a:gd name="connsiteX1" fmla="*/ 9971 w 9971"/>
                <a:gd name="connsiteY1" fmla="*/ 28 h 10000"/>
                <a:gd name="connsiteX2" fmla="*/ 7384 w 9971"/>
                <a:gd name="connsiteY2" fmla="*/ 10000 h 10000"/>
                <a:gd name="connsiteX3" fmla="*/ 0 w 9971"/>
                <a:gd name="connsiteY3" fmla="*/ 0 h 10000"/>
                <a:gd name="connsiteX0" fmla="*/ 0 w 13598"/>
                <a:gd name="connsiteY0" fmla="*/ 0 h 10000"/>
                <a:gd name="connsiteX1" fmla="*/ 13598 w 13598"/>
                <a:gd name="connsiteY1" fmla="*/ 3300 h 10000"/>
                <a:gd name="connsiteX2" fmla="*/ 7405 w 13598"/>
                <a:gd name="connsiteY2" fmla="*/ 10000 h 10000"/>
                <a:gd name="connsiteX3" fmla="*/ 0 w 13598"/>
                <a:gd name="connsiteY3" fmla="*/ 0 h 10000"/>
                <a:gd name="connsiteX0" fmla="*/ 0 w 13598"/>
                <a:gd name="connsiteY0" fmla="*/ 0 h 10034"/>
                <a:gd name="connsiteX1" fmla="*/ 13598 w 13598"/>
                <a:gd name="connsiteY1" fmla="*/ 3300 h 10034"/>
                <a:gd name="connsiteX2" fmla="*/ 7360 w 13598"/>
                <a:gd name="connsiteY2" fmla="*/ 10034 h 10034"/>
                <a:gd name="connsiteX3" fmla="*/ 0 w 13598"/>
                <a:gd name="connsiteY3" fmla="*/ 0 h 10034"/>
                <a:gd name="connsiteX0" fmla="*/ 0 w 13283"/>
                <a:gd name="connsiteY0" fmla="*/ 0 h 10034"/>
                <a:gd name="connsiteX1" fmla="*/ 13283 w 13283"/>
                <a:gd name="connsiteY1" fmla="*/ 2862 h 10034"/>
                <a:gd name="connsiteX2" fmla="*/ 7360 w 13283"/>
                <a:gd name="connsiteY2" fmla="*/ 10034 h 10034"/>
                <a:gd name="connsiteX3" fmla="*/ 0 w 13283"/>
                <a:gd name="connsiteY3" fmla="*/ 0 h 10034"/>
                <a:gd name="connsiteX0" fmla="*/ 0 w 13283"/>
                <a:gd name="connsiteY0" fmla="*/ 0 h 10945"/>
                <a:gd name="connsiteX1" fmla="*/ 13283 w 13283"/>
                <a:gd name="connsiteY1" fmla="*/ 2862 h 10945"/>
                <a:gd name="connsiteX2" fmla="*/ 7630 w 13283"/>
                <a:gd name="connsiteY2" fmla="*/ 10945 h 10945"/>
                <a:gd name="connsiteX3" fmla="*/ 0 w 13283"/>
                <a:gd name="connsiteY3" fmla="*/ 0 h 10945"/>
                <a:gd name="connsiteX0" fmla="*/ 0 w 14047"/>
                <a:gd name="connsiteY0" fmla="*/ 0 h 10945"/>
                <a:gd name="connsiteX1" fmla="*/ 14047 w 14047"/>
                <a:gd name="connsiteY1" fmla="*/ 2525 h 10945"/>
                <a:gd name="connsiteX2" fmla="*/ 7630 w 14047"/>
                <a:gd name="connsiteY2" fmla="*/ 10945 h 10945"/>
                <a:gd name="connsiteX3" fmla="*/ 0 w 14047"/>
                <a:gd name="connsiteY3" fmla="*/ 0 h 10945"/>
                <a:gd name="connsiteX0" fmla="*/ 0 w 14047"/>
                <a:gd name="connsiteY0" fmla="*/ 0 h 12665"/>
                <a:gd name="connsiteX1" fmla="*/ 14047 w 14047"/>
                <a:gd name="connsiteY1" fmla="*/ 2525 h 12665"/>
                <a:gd name="connsiteX2" fmla="*/ 9519 w 14047"/>
                <a:gd name="connsiteY2" fmla="*/ 12665 h 12665"/>
                <a:gd name="connsiteX3" fmla="*/ 0 w 14047"/>
                <a:gd name="connsiteY3" fmla="*/ 0 h 12665"/>
                <a:gd name="connsiteX0" fmla="*/ 0 w 21692"/>
                <a:gd name="connsiteY0" fmla="*/ 0 h 12631"/>
                <a:gd name="connsiteX1" fmla="*/ 21692 w 21692"/>
                <a:gd name="connsiteY1" fmla="*/ 2491 h 12631"/>
                <a:gd name="connsiteX2" fmla="*/ 17164 w 21692"/>
                <a:gd name="connsiteY2" fmla="*/ 12631 h 12631"/>
                <a:gd name="connsiteX3" fmla="*/ 0 w 21692"/>
                <a:gd name="connsiteY3" fmla="*/ 0 h 12631"/>
                <a:gd name="connsiteX0" fmla="*/ 0 w 21692"/>
                <a:gd name="connsiteY0" fmla="*/ 0 h 15093"/>
                <a:gd name="connsiteX1" fmla="*/ 21692 w 21692"/>
                <a:gd name="connsiteY1" fmla="*/ 2491 h 15093"/>
                <a:gd name="connsiteX2" fmla="*/ 16175 w 21692"/>
                <a:gd name="connsiteY2" fmla="*/ 15093 h 15093"/>
                <a:gd name="connsiteX3" fmla="*/ 0 w 21692"/>
                <a:gd name="connsiteY3" fmla="*/ 0 h 15093"/>
                <a:gd name="connsiteX0" fmla="*/ 0 w 20703"/>
                <a:gd name="connsiteY0" fmla="*/ 0 h 15093"/>
                <a:gd name="connsiteX1" fmla="*/ 20703 w 20703"/>
                <a:gd name="connsiteY1" fmla="*/ 4784 h 15093"/>
                <a:gd name="connsiteX2" fmla="*/ 16175 w 20703"/>
                <a:gd name="connsiteY2" fmla="*/ 15093 h 15093"/>
                <a:gd name="connsiteX3" fmla="*/ 0 w 20703"/>
                <a:gd name="connsiteY3" fmla="*/ 0 h 15093"/>
                <a:gd name="connsiteX0" fmla="*/ 0 w 20703"/>
                <a:gd name="connsiteY0" fmla="*/ 3548 h 18641"/>
                <a:gd name="connsiteX1" fmla="*/ 8241 w 20703"/>
                <a:gd name="connsiteY1" fmla="*/ 36 h 18641"/>
                <a:gd name="connsiteX2" fmla="*/ 20703 w 20703"/>
                <a:gd name="connsiteY2" fmla="*/ 8332 h 18641"/>
                <a:gd name="connsiteX3" fmla="*/ 16175 w 20703"/>
                <a:gd name="connsiteY3" fmla="*/ 18641 h 18641"/>
                <a:gd name="connsiteX4" fmla="*/ 0 w 20703"/>
                <a:gd name="connsiteY4" fmla="*/ 3548 h 18641"/>
                <a:gd name="connsiteX0" fmla="*/ 0 w 20703"/>
                <a:gd name="connsiteY0" fmla="*/ 3512 h 18605"/>
                <a:gd name="connsiteX1" fmla="*/ 8241 w 20703"/>
                <a:gd name="connsiteY1" fmla="*/ 0 h 18605"/>
                <a:gd name="connsiteX2" fmla="*/ 20703 w 20703"/>
                <a:gd name="connsiteY2" fmla="*/ 8296 h 18605"/>
                <a:gd name="connsiteX3" fmla="*/ 16175 w 20703"/>
                <a:gd name="connsiteY3" fmla="*/ 18605 h 18605"/>
                <a:gd name="connsiteX4" fmla="*/ 0 w 20703"/>
                <a:gd name="connsiteY4" fmla="*/ 3512 h 18605"/>
                <a:gd name="connsiteX0" fmla="*/ 0 w 20703"/>
                <a:gd name="connsiteY0" fmla="*/ 3512 h 18605"/>
                <a:gd name="connsiteX1" fmla="*/ 8241 w 20703"/>
                <a:gd name="connsiteY1" fmla="*/ 0 h 18605"/>
                <a:gd name="connsiteX2" fmla="*/ 20703 w 20703"/>
                <a:gd name="connsiteY2" fmla="*/ 8296 h 18605"/>
                <a:gd name="connsiteX3" fmla="*/ 16175 w 20703"/>
                <a:gd name="connsiteY3" fmla="*/ 18605 h 18605"/>
                <a:gd name="connsiteX4" fmla="*/ 0 w 20703"/>
                <a:gd name="connsiteY4" fmla="*/ 3512 h 18605"/>
                <a:gd name="connsiteX0" fmla="*/ 0 w 20703"/>
                <a:gd name="connsiteY0" fmla="*/ 3646 h 18739"/>
                <a:gd name="connsiteX1" fmla="*/ 8241 w 20703"/>
                <a:gd name="connsiteY1" fmla="*/ 0 h 18739"/>
                <a:gd name="connsiteX2" fmla="*/ 20703 w 20703"/>
                <a:gd name="connsiteY2" fmla="*/ 8430 h 18739"/>
                <a:gd name="connsiteX3" fmla="*/ 16175 w 20703"/>
                <a:gd name="connsiteY3" fmla="*/ 18739 h 18739"/>
                <a:gd name="connsiteX4" fmla="*/ 0 w 20703"/>
                <a:gd name="connsiteY4" fmla="*/ 3646 h 18739"/>
                <a:gd name="connsiteX0" fmla="*/ 0 w 17956"/>
                <a:gd name="connsiteY0" fmla="*/ 198 h 18739"/>
                <a:gd name="connsiteX1" fmla="*/ 5494 w 17956"/>
                <a:gd name="connsiteY1" fmla="*/ 0 h 18739"/>
                <a:gd name="connsiteX2" fmla="*/ 17956 w 17956"/>
                <a:gd name="connsiteY2" fmla="*/ 8430 h 18739"/>
                <a:gd name="connsiteX3" fmla="*/ 13428 w 17956"/>
                <a:gd name="connsiteY3" fmla="*/ 18739 h 18739"/>
                <a:gd name="connsiteX4" fmla="*/ 0 w 17956"/>
                <a:gd name="connsiteY4" fmla="*/ 198 h 18739"/>
                <a:gd name="connsiteX0" fmla="*/ 0 w 17956"/>
                <a:gd name="connsiteY0" fmla="*/ 108 h 18649"/>
                <a:gd name="connsiteX1" fmla="*/ 5375 w 17956"/>
                <a:gd name="connsiteY1" fmla="*/ 0 h 18649"/>
                <a:gd name="connsiteX2" fmla="*/ 17956 w 17956"/>
                <a:gd name="connsiteY2" fmla="*/ 8340 h 18649"/>
                <a:gd name="connsiteX3" fmla="*/ 13428 w 17956"/>
                <a:gd name="connsiteY3" fmla="*/ 18649 h 18649"/>
                <a:gd name="connsiteX4" fmla="*/ 0 w 17956"/>
                <a:gd name="connsiteY4" fmla="*/ 108 h 18649"/>
                <a:gd name="connsiteX0" fmla="*/ 6634 w 24590"/>
                <a:gd name="connsiteY0" fmla="*/ 108 h 15290"/>
                <a:gd name="connsiteX1" fmla="*/ 12009 w 24590"/>
                <a:gd name="connsiteY1" fmla="*/ 0 h 15290"/>
                <a:gd name="connsiteX2" fmla="*/ 24590 w 24590"/>
                <a:gd name="connsiteY2" fmla="*/ 8340 h 15290"/>
                <a:gd name="connsiteX3" fmla="*/ 0 w 24590"/>
                <a:gd name="connsiteY3" fmla="*/ 15290 h 15290"/>
                <a:gd name="connsiteX4" fmla="*/ 6634 w 24590"/>
                <a:gd name="connsiteY4" fmla="*/ 108 h 15290"/>
                <a:gd name="connsiteX0" fmla="*/ 6634 w 31337"/>
                <a:gd name="connsiteY0" fmla="*/ 108 h 20252"/>
                <a:gd name="connsiteX1" fmla="*/ 12009 w 31337"/>
                <a:gd name="connsiteY1" fmla="*/ 0 h 20252"/>
                <a:gd name="connsiteX2" fmla="*/ 31337 w 31337"/>
                <a:gd name="connsiteY2" fmla="*/ 20252 h 20252"/>
                <a:gd name="connsiteX3" fmla="*/ 0 w 31337"/>
                <a:gd name="connsiteY3" fmla="*/ 15290 h 20252"/>
                <a:gd name="connsiteX4" fmla="*/ 6634 w 31337"/>
                <a:gd name="connsiteY4" fmla="*/ 108 h 20252"/>
                <a:gd name="connsiteX0" fmla="*/ 6634 w 31337"/>
                <a:gd name="connsiteY0" fmla="*/ 108 h 20252"/>
                <a:gd name="connsiteX1" fmla="*/ 20726 w 31337"/>
                <a:gd name="connsiteY1" fmla="*/ 0 h 20252"/>
                <a:gd name="connsiteX2" fmla="*/ 31337 w 31337"/>
                <a:gd name="connsiteY2" fmla="*/ 20252 h 20252"/>
                <a:gd name="connsiteX3" fmla="*/ 0 w 31337"/>
                <a:gd name="connsiteY3" fmla="*/ 15290 h 20252"/>
                <a:gd name="connsiteX4" fmla="*/ 6634 w 31337"/>
                <a:gd name="connsiteY4" fmla="*/ 108 h 20252"/>
                <a:gd name="connsiteX0" fmla="*/ 13620 w 31337"/>
                <a:gd name="connsiteY0" fmla="*/ 18 h 20252"/>
                <a:gd name="connsiteX1" fmla="*/ 20726 w 31337"/>
                <a:gd name="connsiteY1" fmla="*/ 0 h 20252"/>
                <a:gd name="connsiteX2" fmla="*/ 31337 w 31337"/>
                <a:gd name="connsiteY2" fmla="*/ 20252 h 20252"/>
                <a:gd name="connsiteX3" fmla="*/ 0 w 31337"/>
                <a:gd name="connsiteY3" fmla="*/ 15290 h 20252"/>
                <a:gd name="connsiteX4" fmla="*/ 13620 w 31337"/>
                <a:gd name="connsiteY4" fmla="*/ 18 h 20252"/>
                <a:gd name="connsiteX0" fmla="*/ 9142 w 26859"/>
                <a:gd name="connsiteY0" fmla="*/ 18 h 20252"/>
                <a:gd name="connsiteX1" fmla="*/ 16248 w 26859"/>
                <a:gd name="connsiteY1" fmla="*/ 0 h 20252"/>
                <a:gd name="connsiteX2" fmla="*/ 26859 w 26859"/>
                <a:gd name="connsiteY2" fmla="*/ 20252 h 20252"/>
                <a:gd name="connsiteX3" fmla="*/ 0 w 26859"/>
                <a:gd name="connsiteY3" fmla="*/ 13409 h 20252"/>
                <a:gd name="connsiteX4" fmla="*/ 9142 w 26859"/>
                <a:gd name="connsiteY4" fmla="*/ 18 h 20252"/>
                <a:gd name="connsiteX0" fmla="*/ 11530 w 29247"/>
                <a:gd name="connsiteY0" fmla="*/ 18 h 20252"/>
                <a:gd name="connsiteX1" fmla="*/ 18636 w 29247"/>
                <a:gd name="connsiteY1" fmla="*/ 0 h 20252"/>
                <a:gd name="connsiteX2" fmla="*/ 29247 w 29247"/>
                <a:gd name="connsiteY2" fmla="*/ 20252 h 20252"/>
                <a:gd name="connsiteX3" fmla="*/ 0 w 29247"/>
                <a:gd name="connsiteY3" fmla="*/ 15424 h 20252"/>
                <a:gd name="connsiteX4" fmla="*/ 11530 w 29247"/>
                <a:gd name="connsiteY4" fmla="*/ 18 h 20252"/>
                <a:gd name="connsiteX0" fmla="*/ 11530 w 29247"/>
                <a:gd name="connsiteY0" fmla="*/ 0 h 20234"/>
                <a:gd name="connsiteX1" fmla="*/ 17681 w 29247"/>
                <a:gd name="connsiteY1" fmla="*/ 1460 h 20234"/>
                <a:gd name="connsiteX2" fmla="*/ 29247 w 29247"/>
                <a:gd name="connsiteY2" fmla="*/ 20234 h 20234"/>
                <a:gd name="connsiteX3" fmla="*/ 0 w 29247"/>
                <a:gd name="connsiteY3" fmla="*/ 15406 h 20234"/>
                <a:gd name="connsiteX4" fmla="*/ 11530 w 29247"/>
                <a:gd name="connsiteY4" fmla="*/ 0 h 20234"/>
                <a:gd name="connsiteX0" fmla="*/ 11530 w 29247"/>
                <a:gd name="connsiteY0" fmla="*/ 18 h 20252"/>
                <a:gd name="connsiteX1" fmla="*/ 18577 w 29247"/>
                <a:gd name="connsiteY1" fmla="*/ 0 h 20252"/>
                <a:gd name="connsiteX2" fmla="*/ 29247 w 29247"/>
                <a:gd name="connsiteY2" fmla="*/ 20252 h 20252"/>
                <a:gd name="connsiteX3" fmla="*/ 0 w 29247"/>
                <a:gd name="connsiteY3" fmla="*/ 15424 h 20252"/>
                <a:gd name="connsiteX4" fmla="*/ 11530 w 29247"/>
                <a:gd name="connsiteY4" fmla="*/ 18 h 20252"/>
                <a:gd name="connsiteX0" fmla="*/ 11829 w 29247"/>
                <a:gd name="connsiteY0" fmla="*/ 0 h 20279"/>
                <a:gd name="connsiteX1" fmla="*/ 18577 w 29247"/>
                <a:gd name="connsiteY1" fmla="*/ 27 h 20279"/>
                <a:gd name="connsiteX2" fmla="*/ 29247 w 29247"/>
                <a:gd name="connsiteY2" fmla="*/ 20279 h 20279"/>
                <a:gd name="connsiteX3" fmla="*/ 0 w 29247"/>
                <a:gd name="connsiteY3" fmla="*/ 15451 h 20279"/>
                <a:gd name="connsiteX4" fmla="*/ 11829 w 29247"/>
                <a:gd name="connsiteY4" fmla="*/ 0 h 20279"/>
                <a:gd name="connsiteX0" fmla="*/ 11829 w 29247"/>
                <a:gd name="connsiteY0" fmla="*/ 0 h 19975"/>
                <a:gd name="connsiteX1" fmla="*/ 18577 w 29247"/>
                <a:gd name="connsiteY1" fmla="*/ 27 h 19975"/>
                <a:gd name="connsiteX2" fmla="*/ 29247 w 29247"/>
                <a:gd name="connsiteY2" fmla="*/ 19975 h 19975"/>
                <a:gd name="connsiteX3" fmla="*/ 0 w 29247"/>
                <a:gd name="connsiteY3" fmla="*/ 15451 h 19975"/>
                <a:gd name="connsiteX4" fmla="*/ 11829 w 29247"/>
                <a:gd name="connsiteY4" fmla="*/ 0 h 19975"/>
                <a:gd name="connsiteX0" fmla="*/ 11829 w 29202"/>
                <a:gd name="connsiteY0" fmla="*/ 0 h 20211"/>
                <a:gd name="connsiteX1" fmla="*/ 18577 w 29202"/>
                <a:gd name="connsiteY1" fmla="*/ 27 h 20211"/>
                <a:gd name="connsiteX2" fmla="*/ 29202 w 29202"/>
                <a:gd name="connsiteY2" fmla="*/ 20211 h 20211"/>
                <a:gd name="connsiteX3" fmla="*/ 0 w 29202"/>
                <a:gd name="connsiteY3" fmla="*/ 15451 h 20211"/>
                <a:gd name="connsiteX4" fmla="*/ 11829 w 29202"/>
                <a:gd name="connsiteY4" fmla="*/ 0 h 20211"/>
                <a:gd name="connsiteX0" fmla="*/ 11792 w 29202"/>
                <a:gd name="connsiteY0" fmla="*/ 0 h 20190"/>
                <a:gd name="connsiteX1" fmla="*/ 18577 w 29202"/>
                <a:gd name="connsiteY1" fmla="*/ 6 h 20190"/>
                <a:gd name="connsiteX2" fmla="*/ 29202 w 29202"/>
                <a:gd name="connsiteY2" fmla="*/ 20190 h 20190"/>
                <a:gd name="connsiteX3" fmla="*/ 0 w 29202"/>
                <a:gd name="connsiteY3" fmla="*/ 15430 h 20190"/>
                <a:gd name="connsiteX4" fmla="*/ 11792 w 29202"/>
                <a:gd name="connsiteY4" fmla="*/ 0 h 20190"/>
                <a:gd name="connsiteX0" fmla="*/ 11829 w 29202"/>
                <a:gd name="connsiteY0" fmla="*/ 15 h 20184"/>
                <a:gd name="connsiteX1" fmla="*/ 18577 w 29202"/>
                <a:gd name="connsiteY1" fmla="*/ 0 h 20184"/>
                <a:gd name="connsiteX2" fmla="*/ 29202 w 29202"/>
                <a:gd name="connsiteY2" fmla="*/ 20184 h 20184"/>
                <a:gd name="connsiteX3" fmla="*/ 0 w 29202"/>
                <a:gd name="connsiteY3" fmla="*/ 15424 h 20184"/>
                <a:gd name="connsiteX4" fmla="*/ 11829 w 29202"/>
                <a:gd name="connsiteY4" fmla="*/ 15 h 20184"/>
                <a:gd name="connsiteX0" fmla="*/ 11885 w 29202"/>
                <a:gd name="connsiteY0" fmla="*/ 5 h 20184"/>
                <a:gd name="connsiteX1" fmla="*/ 18577 w 29202"/>
                <a:gd name="connsiteY1" fmla="*/ 0 h 20184"/>
                <a:gd name="connsiteX2" fmla="*/ 29202 w 29202"/>
                <a:gd name="connsiteY2" fmla="*/ 20184 h 20184"/>
                <a:gd name="connsiteX3" fmla="*/ 0 w 29202"/>
                <a:gd name="connsiteY3" fmla="*/ 15424 h 20184"/>
                <a:gd name="connsiteX4" fmla="*/ 11885 w 29202"/>
                <a:gd name="connsiteY4" fmla="*/ 5 h 20184"/>
                <a:gd name="connsiteX0" fmla="*/ 11866 w 29202"/>
                <a:gd name="connsiteY0" fmla="*/ 0 h 20189"/>
                <a:gd name="connsiteX1" fmla="*/ 18577 w 29202"/>
                <a:gd name="connsiteY1" fmla="*/ 5 h 20189"/>
                <a:gd name="connsiteX2" fmla="*/ 29202 w 29202"/>
                <a:gd name="connsiteY2" fmla="*/ 20189 h 20189"/>
                <a:gd name="connsiteX3" fmla="*/ 0 w 29202"/>
                <a:gd name="connsiteY3" fmla="*/ 15429 h 20189"/>
                <a:gd name="connsiteX4" fmla="*/ 11866 w 29202"/>
                <a:gd name="connsiteY4" fmla="*/ 0 h 20189"/>
                <a:gd name="connsiteX0" fmla="*/ 11885 w 29202"/>
                <a:gd name="connsiteY0" fmla="*/ 0 h 20189"/>
                <a:gd name="connsiteX1" fmla="*/ 18577 w 29202"/>
                <a:gd name="connsiteY1" fmla="*/ 5 h 20189"/>
                <a:gd name="connsiteX2" fmla="*/ 29202 w 29202"/>
                <a:gd name="connsiteY2" fmla="*/ 20189 h 20189"/>
                <a:gd name="connsiteX3" fmla="*/ 0 w 29202"/>
                <a:gd name="connsiteY3" fmla="*/ 15429 h 20189"/>
                <a:gd name="connsiteX4" fmla="*/ 11885 w 29202"/>
                <a:gd name="connsiteY4" fmla="*/ 0 h 20189"/>
                <a:gd name="connsiteX0" fmla="*/ 11866 w 29202"/>
                <a:gd name="connsiteY0" fmla="*/ 16 h 20184"/>
                <a:gd name="connsiteX1" fmla="*/ 18577 w 29202"/>
                <a:gd name="connsiteY1" fmla="*/ 0 h 20184"/>
                <a:gd name="connsiteX2" fmla="*/ 29202 w 29202"/>
                <a:gd name="connsiteY2" fmla="*/ 20184 h 20184"/>
                <a:gd name="connsiteX3" fmla="*/ 0 w 29202"/>
                <a:gd name="connsiteY3" fmla="*/ 15424 h 20184"/>
                <a:gd name="connsiteX4" fmla="*/ 11866 w 29202"/>
                <a:gd name="connsiteY4" fmla="*/ 16 h 20184"/>
                <a:gd name="connsiteX0" fmla="*/ 11829 w 29202"/>
                <a:gd name="connsiteY0" fmla="*/ 16 h 20184"/>
                <a:gd name="connsiteX1" fmla="*/ 18577 w 29202"/>
                <a:gd name="connsiteY1" fmla="*/ 0 h 20184"/>
                <a:gd name="connsiteX2" fmla="*/ 29202 w 29202"/>
                <a:gd name="connsiteY2" fmla="*/ 20184 h 20184"/>
                <a:gd name="connsiteX3" fmla="*/ 0 w 29202"/>
                <a:gd name="connsiteY3" fmla="*/ 15424 h 20184"/>
                <a:gd name="connsiteX4" fmla="*/ 11829 w 29202"/>
                <a:gd name="connsiteY4" fmla="*/ 16 h 20184"/>
                <a:gd name="connsiteX0" fmla="*/ 11810 w 29202"/>
                <a:gd name="connsiteY0" fmla="*/ 0 h 20189"/>
                <a:gd name="connsiteX1" fmla="*/ 18577 w 29202"/>
                <a:gd name="connsiteY1" fmla="*/ 5 h 20189"/>
                <a:gd name="connsiteX2" fmla="*/ 29202 w 29202"/>
                <a:gd name="connsiteY2" fmla="*/ 20189 h 20189"/>
                <a:gd name="connsiteX3" fmla="*/ 0 w 29202"/>
                <a:gd name="connsiteY3" fmla="*/ 15429 h 20189"/>
                <a:gd name="connsiteX4" fmla="*/ 11810 w 29202"/>
                <a:gd name="connsiteY4" fmla="*/ 0 h 20189"/>
                <a:gd name="connsiteX0" fmla="*/ 11810 w 29202"/>
                <a:gd name="connsiteY0" fmla="*/ 5 h 20184"/>
                <a:gd name="connsiteX1" fmla="*/ 18577 w 29202"/>
                <a:gd name="connsiteY1" fmla="*/ 0 h 20184"/>
                <a:gd name="connsiteX2" fmla="*/ 29202 w 29202"/>
                <a:gd name="connsiteY2" fmla="*/ 20184 h 20184"/>
                <a:gd name="connsiteX3" fmla="*/ 0 w 29202"/>
                <a:gd name="connsiteY3" fmla="*/ 15424 h 20184"/>
                <a:gd name="connsiteX4" fmla="*/ 11810 w 29202"/>
                <a:gd name="connsiteY4" fmla="*/ 5 h 20184"/>
                <a:gd name="connsiteX0" fmla="*/ 11810 w 29202"/>
                <a:gd name="connsiteY0" fmla="*/ 0 h 20179"/>
                <a:gd name="connsiteX1" fmla="*/ 18596 w 29202"/>
                <a:gd name="connsiteY1" fmla="*/ 5 h 20179"/>
                <a:gd name="connsiteX2" fmla="*/ 29202 w 29202"/>
                <a:gd name="connsiteY2" fmla="*/ 20179 h 20179"/>
                <a:gd name="connsiteX3" fmla="*/ 0 w 29202"/>
                <a:gd name="connsiteY3" fmla="*/ 15419 h 20179"/>
                <a:gd name="connsiteX4" fmla="*/ 11810 w 29202"/>
                <a:gd name="connsiteY4" fmla="*/ 0 h 20179"/>
                <a:gd name="connsiteX0" fmla="*/ 11810 w 29202"/>
                <a:gd name="connsiteY0" fmla="*/ 16 h 20195"/>
                <a:gd name="connsiteX1" fmla="*/ 18596 w 29202"/>
                <a:gd name="connsiteY1" fmla="*/ 0 h 20195"/>
                <a:gd name="connsiteX2" fmla="*/ 29202 w 29202"/>
                <a:gd name="connsiteY2" fmla="*/ 20195 h 20195"/>
                <a:gd name="connsiteX3" fmla="*/ 0 w 29202"/>
                <a:gd name="connsiteY3" fmla="*/ 15435 h 20195"/>
                <a:gd name="connsiteX4" fmla="*/ 11810 w 29202"/>
                <a:gd name="connsiteY4" fmla="*/ 16 h 20195"/>
                <a:gd name="connsiteX0" fmla="*/ 11810 w 29202"/>
                <a:gd name="connsiteY0" fmla="*/ 6 h 20185"/>
                <a:gd name="connsiteX1" fmla="*/ 18577 w 29202"/>
                <a:gd name="connsiteY1" fmla="*/ 0 h 20185"/>
                <a:gd name="connsiteX2" fmla="*/ 29202 w 29202"/>
                <a:gd name="connsiteY2" fmla="*/ 20185 h 20185"/>
                <a:gd name="connsiteX3" fmla="*/ 0 w 29202"/>
                <a:gd name="connsiteY3" fmla="*/ 15425 h 20185"/>
                <a:gd name="connsiteX4" fmla="*/ 11810 w 29202"/>
                <a:gd name="connsiteY4" fmla="*/ 6 h 20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2" h="20185">
                  <a:moveTo>
                    <a:pt x="11810" y="6"/>
                  </a:moveTo>
                  <a:lnTo>
                    <a:pt x="18577" y="0"/>
                  </a:lnTo>
                  <a:lnTo>
                    <a:pt x="29202" y="20185"/>
                  </a:lnTo>
                  <a:lnTo>
                    <a:pt x="0" y="15425"/>
                  </a:lnTo>
                  <a:lnTo>
                    <a:pt x="11810" y="6"/>
                  </a:lnTo>
                  <a:close/>
                </a:path>
              </a:pathLst>
            </a:custGeom>
            <a:gradFill flip="none" rotWithShape="1">
              <a:gsLst>
                <a:gs pos="0">
                  <a:schemeClr val="bg2">
                    <a:lumMod val="60000"/>
                    <a:lumOff val="40000"/>
                  </a:schemeClr>
                </a:gs>
                <a:gs pos="65000">
                  <a:schemeClr val="bg2">
                    <a:lumMod val="20000"/>
                    <a:lumOff val="80000"/>
                  </a:schemeClr>
                </a:gs>
                <a:gs pos="100000">
                  <a:schemeClr val="accent2">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19" name="Flowchart: Merge 5"/>
            <p:cNvSpPr/>
            <p:nvPr userDrawn="1"/>
          </p:nvSpPr>
          <p:spPr>
            <a:xfrm>
              <a:off x="5382350" y="-2"/>
              <a:ext cx="910478" cy="2649375"/>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4153"/>
                <a:gd name="connsiteY0" fmla="*/ 5845 h 14087"/>
                <a:gd name="connsiteX1" fmla="*/ 14153 w 14153"/>
                <a:gd name="connsiteY1" fmla="*/ 0 h 14087"/>
                <a:gd name="connsiteX2" fmla="*/ 6504 w 14153"/>
                <a:gd name="connsiteY2" fmla="*/ 14087 h 14087"/>
                <a:gd name="connsiteX3" fmla="*/ 0 w 14153"/>
                <a:gd name="connsiteY3" fmla="*/ 5845 h 14087"/>
                <a:gd name="connsiteX0" fmla="*/ 0 w 14153"/>
                <a:gd name="connsiteY0" fmla="*/ 5845 h 10237"/>
                <a:gd name="connsiteX1" fmla="*/ 14153 w 14153"/>
                <a:gd name="connsiteY1" fmla="*/ 0 h 10237"/>
                <a:gd name="connsiteX2" fmla="*/ 4802 w 14153"/>
                <a:gd name="connsiteY2" fmla="*/ 10237 h 10237"/>
                <a:gd name="connsiteX3" fmla="*/ 0 w 14153"/>
                <a:gd name="connsiteY3" fmla="*/ 5845 h 10237"/>
                <a:gd name="connsiteX0" fmla="*/ 0 w 14153"/>
                <a:gd name="connsiteY0" fmla="*/ 5845 h 7759"/>
                <a:gd name="connsiteX1" fmla="*/ 14153 w 14153"/>
                <a:gd name="connsiteY1" fmla="*/ 0 h 7759"/>
                <a:gd name="connsiteX2" fmla="*/ 7648 w 14153"/>
                <a:gd name="connsiteY2" fmla="*/ 7759 h 7759"/>
                <a:gd name="connsiteX3" fmla="*/ 0 w 14153"/>
                <a:gd name="connsiteY3" fmla="*/ 5845 h 7759"/>
                <a:gd name="connsiteX0" fmla="*/ 0 w 9067"/>
                <a:gd name="connsiteY0" fmla="*/ 5480 h 7947"/>
                <a:gd name="connsiteX1" fmla="*/ 9067 w 9067"/>
                <a:gd name="connsiteY1" fmla="*/ 0 h 7947"/>
                <a:gd name="connsiteX2" fmla="*/ 5404 w 9067"/>
                <a:gd name="connsiteY2" fmla="*/ 7947 h 7947"/>
                <a:gd name="connsiteX3" fmla="*/ 0 w 9067"/>
                <a:gd name="connsiteY3" fmla="*/ 5480 h 7947"/>
                <a:gd name="connsiteX0" fmla="*/ 0 w 9703"/>
                <a:gd name="connsiteY0" fmla="*/ 0 h 12578"/>
                <a:gd name="connsiteX1" fmla="*/ 9703 w 9703"/>
                <a:gd name="connsiteY1" fmla="*/ 2578 h 12578"/>
                <a:gd name="connsiteX2" fmla="*/ 5663 w 9703"/>
                <a:gd name="connsiteY2" fmla="*/ 12578 h 12578"/>
                <a:gd name="connsiteX3" fmla="*/ 0 w 9703"/>
                <a:gd name="connsiteY3" fmla="*/ 0 h 12578"/>
                <a:gd name="connsiteX0" fmla="*/ 0 w 5836"/>
                <a:gd name="connsiteY0" fmla="*/ 0 h 10000"/>
                <a:gd name="connsiteX1" fmla="*/ 5240 w 5836"/>
                <a:gd name="connsiteY1" fmla="*/ 24 h 10000"/>
                <a:gd name="connsiteX2" fmla="*/ 5836 w 5836"/>
                <a:gd name="connsiteY2" fmla="*/ 10000 h 10000"/>
                <a:gd name="connsiteX3" fmla="*/ 0 w 5836"/>
                <a:gd name="connsiteY3" fmla="*/ 0 h 10000"/>
                <a:gd name="connsiteX0" fmla="*/ 0 w 9005"/>
                <a:gd name="connsiteY0" fmla="*/ 0 h 8459"/>
                <a:gd name="connsiteX1" fmla="*/ 8979 w 9005"/>
                <a:gd name="connsiteY1" fmla="*/ 24 h 8459"/>
                <a:gd name="connsiteX2" fmla="*/ 6649 w 9005"/>
                <a:gd name="connsiteY2" fmla="*/ 8459 h 8459"/>
                <a:gd name="connsiteX3" fmla="*/ 0 w 9005"/>
                <a:gd name="connsiteY3" fmla="*/ 0 h 8459"/>
                <a:gd name="connsiteX0" fmla="*/ 0 w 10025"/>
                <a:gd name="connsiteY0" fmla="*/ 0 h 10000"/>
                <a:gd name="connsiteX1" fmla="*/ 9971 w 10025"/>
                <a:gd name="connsiteY1" fmla="*/ 28 h 10000"/>
                <a:gd name="connsiteX2" fmla="*/ 7384 w 10025"/>
                <a:gd name="connsiteY2" fmla="*/ 10000 h 10000"/>
                <a:gd name="connsiteX3" fmla="*/ 0 w 10025"/>
                <a:gd name="connsiteY3" fmla="*/ 0 h 10000"/>
                <a:gd name="connsiteX0" fmla="*/ 0 w 9971"/>
                <a:gd name="connsiteY0" fmla="*/ 0 h 10000"/>
                <a:gd name="connsiteX1" fmla="*/ 9971 w 9971"/>
                <a:gd name="connsiteY1" fmla="*/ 28 h 10000"/>
                <a:gd name="connsiteX2" fmla="*/ 7384 w 9971"/>
                <a:gd name="connsiteY2" fmla="*/ 10000 h 10000"/>
                <a:gd name="connsiteX3" fmla="*/ 0 w 9971"/>
                <a:gd name="connsiteY3" fmla="*/ 0 h 10000"/>
                <a:gd name="connsiteX0" fmla="*/ 0 w 13598"/>
                <a:gd name="connsiteY0" fmla="*/ 0 h 10000"/>
                <a:gd name="connsiteX1" fmla="*/ 13598 w 13598"/>
                <a:gd name="connsiteY1" fmla="*/ 3300 h 10000"/>
                <a:gd name="connsiteX2" fmla="*/ 7405 w 13598"/>
                <a:gd name="connsiteY2" fmla="*/ 10000 h 10000"/>
                <a:gd name="connsiteX3" fmla="*/ 0 w 13598"/>
                <a:gd name="connsiteY3" fmla="*/ 0 h 10000"/>
                <a:gd name="connsiteX0" fmla="*/ 0 w 13598"/>
                <a:gd name="connsiteY0" fmla="*/ 0 h 10034"/>
                <a:gd name="connsiteX1" fmla="*/ 13598 w 13598"/>
                <a:gd name="connsiteY1" fmla="*/ 3300 h 10034"/>
                <a:gd name="connsiteX2" fmla="*/ 7360 w 13598"/>
                <a:gd name="connsiteY2" fmla="*/ 10034 h 10034"/>
                <a:gd name="connsiteX3" fmla="*/ 0 w 13598"/>
                <a:gd name="connsiteY3" fmla="*/ 0 h 10034"/>
                <a:gd name="connsiteX0" fmla="*/ 0 w 13283"/>
                <a:gd name="connsiteY0" fmla="*/ 0 h 10034"/>
                <a:gd name="connsiteX1" fmla="*/ 13283 w 13283"/>
                <a:gd name="connsiteY1" fmla="*/ 2862 h 10034"/>
                <a:gd name="connsiteX2" fmla="*/ 7360 w 13283"/>
                <a:gd name="connsiteY2" fmla="*/ 10034 h 10034"/>
                <a:gd name="connsiteX3" fmla="*/ 0 w 13283"/>
                <a:gd name="connsiteY3" fmla="*/ 0 h 10034"/>
                <a:gd name="connsiteX0" fmla="*/ 0 w 13283"/>
                <a:gd name="connsiteY0" fmla="*/ 0 h 10945"/>
                <a:gd name="connsiteX1" fmla="*/ 13283 w 13283"/>
                <a:gd name="connsiteY1" fmla="*/ 2862 h 10945"/>
                <a:gd name="connsiteX2" fmla="*/ 7630 w 13283"/>
                <a:gd name="connsiteY2" fmla="*/ 10945 h 10945"/>
                <a:gd name="connsiteX3" fmla="*/ 0 w 13283"/>
                <a:gd name="connsiteY3" fmla="*/ 0 h 10945"/>
                <a:gd name="connsiteX0" fmla="*/ 0 w 14047"/>
                <a:gd name="connsiteY0" fmla="*/ 0 h 10945"/>
                <a:gd name="connsiteX1" fmla="*/ 14047 w 14047"/>
                <a:gd name="connsiteY1" fmla="*/ 2525 h 10945"/>
                <a:gd name="connsiteX2" fmla="*/ 7630 w 14047"/>
                <a:gd name="connsiteY2" fmla="*/ 10945 h 10945"/>
                <a:gd name="connsiteX3" fmla="*/ 0 w 14047"/>
                <a:gd name="connsiteY3" fmla="*/ 0 h 10945"/>
                <a:gd name="connsiteX0" fmla="*/ 0 w 14047"/>
                <a:gd name="connsiteY0" fmla="*/ 0 h 12665"/>
                <a:gd name="connsiteX1" fmla="*/ 14047 w 14047"/>
                <a:gd name="connsiteY1" fmla="*/ 2525 h 12665"/>
                <a:gd name="connsiteX2" fmla="*/ 9519 w 14047"/>
                <a:gd name="connsiteY2" fmla="*/ 12665 h 12665"/>
                <a:gd name="connsiteX3" fmla="*/ 0 w 14047"/>
                <a:gd name="connsiteY3" fmla="*/ 0 h 12665"/>
                <a:gd name="connsiteX0" fmla="*/ 0 w 21692"/>
                <a:gd name="connsiteY0" fmla="*/ 0 h 12631"/>
                <a:gd name="connsiteX1" fmla="*/ 21692 w 21692"/>
                <a:gd name="connsiteY1" fmla="*/ 2491 h 12631"/>
                <a:gd name="connsiteX2" fmla="*/ 17164 w 21692"/>
                <a:gd name="connsiteY2" fmla="*/ 12631 h 12631"/>
                <a:gd name="connsiteX3" fmla="*/ 0 w 21692"/>
                <a:gd name="connsiteY3" fmla="*/ 0 h 12631"/>
                <a:gd name="connsiteX0" fmla="*/ 0 w 21692"/>
                <a:gd name="connsiteY0" fmla="*/ 0 h 15093"/>
                <a:gd name="connsiteX1" fmla="*/ 21692 w 21692"/>
                <a:gd name="connsiteY1" fmla="*/ 2491 h 15093"/>
                <a:gd name="connsiteX2" fmla="*/ 16175 w 21692"/>
                <a:gd name="connsiteY2" fmla="*/ 15093 h 15093"/>
                <a:gd name="connsiteX3" fmla="*/ 0 w 21692"/>
                <a:gd name="connsiteY3" fmla="*/ 0 h 15093"/>
                <a:gd name="connsiteX0" fmla="*/ 0 w 20703"/>
                <a:gd name="connsiteY0" fmla="*/ 0 h 15093"/>
                <a:gd name="connsiteX1" fmla="*/ 20703 w 20703"/>
                <a:gd name="connsiteY1" fmla="*/ 4784 h 15093"/>
                <a:gd name="connsiteX2" fmla="*/ 16175 w 20703"/>
                <a:gd name="connsiteY2" fmla="*/ 15093 h 15093"/>
                <a:gd name="connsiteX3" fmla="*/ 0 w 20703"/>
                <a:gd name="connsiteY3" fmla="*/ 0 h 15093"/>
                <a:gd name="connsiteX0" fmla="*/ 0 w 26864"/>
                <a:gd name="connsiteY0" fmla="*/ 0 h 15093"/>
                <a:gd name="connsiteX1" fmla="*/ 26864 w 26864"/>
                <a:gd name="connsiteY1" fmla="*/ 4076 h 15093"/>
                <a:gd name="connsiteX2" fmla="*/ 16175 w 26864"/>
                <a:gd name="connsiteY2" fmla="*/ 15093 h 15093"/>
                <a:gd name="connsiteX3" fmla="*/ 0 w 26864"/>
                <a:gd name="connsiteY3" fmla="*/ 0 h 15093"/>
                <a:gd name="connsiteX0" fmla="*/ 0 w 26864"/>
                <a:gd name="connsiteY0" fmla="*/ 0 h 15262"/>
                <a:gd name="connsiteX1" fmla="*/ 26864 w 26864"/>
                <a:gd name="connsiteY1" fmla="*/ 4076 h 15262"/>
                <a:gd name="connsiteX2" fmla="*/ 18244 w 26864"/>
                <a:gd name="connsiteY2" fmla="*/ 15262 h 15262"/>
                <a:gd name="connsiteX3" fmla="*/ 0 w 26864"/>
                <a:gd name="connsiteY3" fmla="*/ 0 h 15262"/>
                <a:gd name="connsiteX0" fmla="*/ 0 w 12653"/>
                <a:gd name="connsiteY0" fmla="*/ 0 h 15262"/>
                <a:gd name="connsiteX1" fmla="*/ 12653 w 12653"/>
                <a:gd name="connsiteY1" fmla="*/ 4076 h 15262"/>
                <a:gd name="connsiteX2" fmla="*/ 4033 w 12653"/>
                <a:gd name="connsiteY2" fmla="*/ 15262 h 15262"/>
                <a:gd name="connsiteX3" fmla="*/ 0 w 12653"/>
                <a:gd name="connsiteY3" fmla="*/ 0 h 15262"/>
                <a:gd name="connsiteX0" fmla="*/ 0 w 12653"/>
                <a:gd name="connsiteY0" fmla="*/ 0 h 15296"/>
                <a:gd name="connsiteX1" fmla="*/ 12653 w 12653"/>
                <a:gd name="connsiteY1" fmla="*/ 4076 h 15296"/>
                <a:gd name="connsiteX2" fmla="*/ 4078 w 12653"/>
                <a:gd name="connsiteY2" fmla="*/ 15296 h 15296"/>
                <a:gd name="connsiteX3" fmla="*/ 0 w 12653"/>
                <a:gd name="connsiteY3" fmla="*/ 0 h 15296"/>
                <a:gd name="connsiteX0" fmla="*/ 0 w 13238"/>
                <a:gd name="connsiteY0" fmla="*/ 0 h 15397"/>
                <a:gd name="connsiteX1" fmla="*/ 13238 w 13238"/>
                <a:gd name="connsiteY1" fmla="*/ 4177 h 15397"/>
                <a:gd name="connsiteX2" fmla="*/ 4663 w 13238"/>
                <a:gd name="connsiteY2" fmla="*/ 15397 h 15397"/>
                <a:gd name="connsiteX3" fmla="*/ 0 w 13238"/>
                <a:gd name="connsiteY3" fmla="*/ 0 h 15397"/>
                <a:gd name="connsiteX0" fmla="*/ 4466 w 8575"/>
                <a:gd name="connsiteY0" fmla="*/ 0 h 15464"/>
                <a:gd name="connsiteX1" fmla="*/ 8575 w 8575"/>
                <a:gd name="connsiteY1" fmla="*/ 4244 h 15464"/>
                <a:gd name="connsiteX2" fmla="*/ 0 w 8575"/>
                <a:gd name="connsiteY2" fmla="*/ 15464 h 15464"/>
                <a:gd name="connsiteX3" fmla="*/ 4466 w 8575"/>
                <a:gd name="connsiteY3" fmla="*/ 0 h 15464"/>
                <a:gd name="connsiteX0" fmla="*/ 5208 w 8164"/>
                <a:gd name="connsiteY0" fmla="*/ 0 h 10000"/>
                <a:gd name="connsiteX1" fmla="*/ 8164 w 8164"/>
                <a:gd name="connsiteY1" fmla="*/ 4096 h 10000"/>
                <a:gd name="connsiteX2" fmla="*/ 0 w 8164"/>
                <a:gd name="connsiteY2" fmla="*/ 10000 h 10000"/>
                <a:gd name="connsiteX3" fmla="*/ 5208 w 8164"/>
                <a:gd name="connsiteY3" fmla="*/ 0 h 10000"/>
                <a:gd name="connsiteX0" fmla="*/ 6485 w 10106"/>
                <a:gd name="connsiteY0" fmla="*/ 0 h 10027"/>
                <a:gd name="connsiteX1" fmla="*/ 10106 w 10106"/>
                <a:gd name="connsiteY1" fmla="*/ 4096 h 10027"/>
                <a:gd name="connsiteX2" fmla="*/ 0 w 10106"/>
                <a:gd name="connsiteY2" fmla="*/ 10027 h 10027"/>
                <a:gd name="connsiteX3" fmla="*/ 6485 w 10106"/>
                <a:gd name="connsiteY3" fmla="*/ 0 h 10027"/>
              </a:gdLst>
              <a:ahLst/>
              <a:cxnLst>
                <a:cxn ang="0">
                  <a:pos x="connsiteX0" y="connsiteY0"/>
                </a:cxn>
                <a:cxn ang="0">
                  <a:pos x="connsiteX1" y="connsiteY1"/>
                </a:cxn>
                <a:cxn ang="0">
                  <a:pos x="connsiteX2" y="connsiteY2"/>
                </a:cxn>
                <a:cxn ang="0">
                  <a:pos x="connsiteX3" y="connsiteY3"/>
                </a:cxn>
              </a:cxnLst>
              <a:rect l="l" t="t" r="r" b="b"/>
              <a:pathLst>
                <a:path w="10106" h="10027">
                  <a:moveTo>
                    <a:pt x="6485" y="0"/>
                  </a:moveTo>
                  <a:lnTo>
                    <a:pt x="10106" y="4096"/>
                  </a:lnTo>
                  <a:lnTo>
                    <a:pt x="0" y="10027"/>
                  </a:lnTo>
                  <a:lnTo>
                    <a:pt x="6485" y="0"/>
                  </a:lnTo>
                  <a:close/>
                </a:path>
              </a:pathLst>
            </a:custGeom>
            <a:gradFill flip="none" rotWithShape="1">
              <a:gsLst>
                <a:gs pos="1000">
                  <a:schemeClr val="accent2">
                    <a:lumMod val="40000"/>
                    <a:lumOff val="60000"/>
                  </a:schemeClr>
                </a:gs>
                <a:gs pos="31000">
                  <a:srgbClr val="E3DDD7"/>
                </a:gs>
                <a:gs pos="98000">
                  <a:schemeClr val="accent2">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grpSp>
      <p:sp>
        <p:nvSpPr>
          <p:cNvPr id="14" name="Text Placeholder 6"/>
          <p:cNvSpPr>
            <a:spLocks noGrp="1"/>
          </p:cNvSpPr>
          <p:nvPr>
            <p:ph type="body" sz="quarter" idx="27"/>
          </p:nvPr>
        </p:nvSpPr>
        <p:spPr>
          <a:xfrm>
            <a:off x="419824" y="410804"/>
            <a:ext cx="4505205" cy="202702"/>
          </a:xfrm>
        </p:spPr>
        <p:txBody>
          <a:bodyPr lIns="18000" anchor="t" anchorCtr="0">
            <a:normAutofit/>
          </a:bodyPr>
          <a:lstStyle>
            <a:lvl1pPr marL="0" indent="0">
              <a:buNone/>
              <a:defRPr sz="1000" cap="none" baseline="0">
                <a:solidFill>
                  <a:schemeClr val="tx1"/>
                </a:solidFill>
              </a:defRPr>
            </a:lvl1pPr>
          </a:lstStyle>
          <a:p>
            <a:pPr lvl="0"/>
            <a:r>
              <a:rPr lang="en-US" smtClean="0"/>
              <a:t>Click to edit Master text styles</a:t>
            </a:r>
          </a:p>
        </p:txBody>
      </p:sp>
      <p:cxnSp>
        <p:nvCxnSpPr>
          <p:cNvPr id="21" name="Straight Connector 20"/>
          <p:cNvCxnSpPr/>
          <p:nvPr userDrawn="1"/>
        </p:nvCxnSpPr>
        <p:spPr>
          <a:xfrm>
            <a:off x="644101" y="6196480"/>
            <a:ext cx="0" cy="221581"/>
          </a:xfrm>
          <a:prstGeom prst="line">
            <a:avLst/>
          </a:prstGeom>
          <a:ln w="3175">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20" name="Title 1"/>
          <p:cNvSpPr>
            <a:spLocks noGrp="1"/>
          </p:cNvSpPr>
          <p:nvPr>
            <p:ph type="title"/>
          </p:nvPr>
        </p:nvSpPr>
        <p:spPr>
          <a:xfrm>
            <a:off x="419824" y="613506"/>
            <a:ext cx="4505205" cy="1512837"/>
          </a:xfrm>
        </p:spPr>
        <p:txBody>
          <a:bodyPr/>
          <a:lstStyle/>
          <a:p>
            <a:r>
              <a:rPr lang="en-US" smtClean="0"/>
              <a:t>Click to edit Master title style</a:t>
            </a:r>
            <a:endParaRPr lang="en-US" dirty="0"/>
          </a:p>
        </p:txBody>
      </p:sp>
      <p:sp>
        <p:nvSpPr>
          <p:cNvPr id="24" name="Text Placeholder 6"/>
          <p:cNvSpPr>
            <a:spLocks noGrp="1"/>
          </p:cNvSpPr>
          <p:nvPr>
            <p:ph type="body" sz="quarter" idx="26" hasCustomPrompt="1"/>
          </p:nvPr>
        </p:nvSpPr>
        <p:spPr>
          <a:xfrm>
            <a:off x="1604627" y="3891091"/>
            <a:ext cx="3320402" cy="162000"/>
          </a:xfrm>
        </p:spPr>
        <p:txBody>
          <a:bodyPr lIns="18000" anchor="t" anchorCtr="0">
            <a:noAutofit/>
          </a:bodyPr>
          <a:lstStyle>
            <a:lvl1pPr marL="0" indent="0">
              <a:buNone/>
              <a:defRPr sz="900" cap="none" baseline="0">
                <a:solidFill>
                  <a:schemeClr val="tx1"/>
                </a:solidFill>
              </a:defRPr>
            </a:lvl1pPr>
          </a:lstStyle>
          <a:p>
            <a:pPr lvl="0"/>
            <a:r>
              <a:rPr lang="en-US" noProof="0" smtClean="0"/>
              <a:t>Add text</a:t>
            </a:r>
          </a:p>
        </p:txBody>
      </p:sp>
      <p:sp>
        <p:nvSpPr>
          <p:cNvPr id="25" name="TextBox 24"/>
          <p:cNvSpPr txBox="1"/>
          <p:nvPr userDrawn="1"/>
        </p:nvSpPr>
        <p:spPr>
          <a:xfrm>
            <a:off x="442731" y="3891091"/>
            <a:ext cx="1512168" cy="153888"/>
          </a:xfrm>
          <a:prstGeom prst="rect">
            <a:avLst/>
          </a:prstGeom>
          <a:noFill/>
        </p:spPr>
        <p:txBody>
          <a:bodyPr wrap="square" lIns="0" tIns="0" rIns="0" bIns="0" rtlCol="0">
            <a:spAutoFit/>
          </a:bodyPr>
          <a:lstStyle/>
          <a:p>
            <a:pPr algn="l"/>
            <a:r>
              <a:rPr lang="en-US" sz="1000" noProof="0" smtClean="0">
                <a:solidFill>
                  <a:schemeClr val="tx1"/>
                </a:solidFill>
                <a:latin typeface="+mj-lt"/>
                <a:cs typeface="Arial" pitchFamily="34" charset="0"/>
              </a:rPr>
              <a:t>Project</a:t>
            </a:r>
            <a:r>
              <a:rPr lang="en-US" sz="1000" baseline="0" noProof="0" smtClean="0">
                <a:solidFill>
                  <a:schemeClr val="tx1"/>
                </a:solidFill>
                <a:latin typeface="+mj-lt"/>
                <a:cs typeface="Arial" pitchFamily="34" charset="0"/>
              </a:rPr>
              <a:t> no.</a:t>
            </a:r>
            <a:endParaRPr lang="en-US" sz="1000" noProof="0" smtClean="0">
              <a:solidFill>
                <a:schemeClr val="tx1"/>
              </a:solidFill>
              <a:latin typeface="+mj-lt"/>
              <a:cs typeface="Arial" pitchFamily="34" charset="0"/>
            </a:endParaRPr>
          </a:p>
        </p:txBody>
      </p:sp>
      <p:sp>
        <p:nvSpPr>
          <p:cNvPr id="26" name="TextBox 25"/>
          <p:cNvSpPr txBox="1"/>
          <p:nvPr userDrawn="1"/>
        </p:nvSpPr>
        <p:spPr>
          <a:xfrm>
            <a:off x="442731" y="4109783"/>
            <a:ext cx="1512168" cy="153888"/>
          </a:xfrm>
          <a:prstGeom prst="rect">
            <a:avLst/>
          </a:prstGeom>
          <a:noFill/>
        </p:spPr>
        <p:txBody>
          <a:bodyPr wrap="square" lIns="0" tIns="0" rIns="0" bIns="0" rtlCol="0">
            <a:spAutoFit/>
          </a:bodyPr>
          <a:lstStyle/>
          <a:p>
            <a:pPr algn="l"/>
            <a:r>
              <a:rPr lang="en-US" sz="1000" noProof="0" smtClean="0">
                <a:solidFill>
                  <a:schemeClr val="tx1"/>
                </a:solidFill>
                <a:latin typeface="+mj-lt"/>
                <a:cs typeface="Arial" pitchFamily="34" charset="0"/>
              </a:rPr>
              <a:t>Document</a:t>
            </a:r>
            <a:r>
              <a:rPr lang="en-US" sz="1000" baseline="0" noProof="0" smtClean="0">
                <a:solidFill>
                  <a:schemeClr val="tx1"/>
                </a:solidFill>
                <a:latin typeface="+mj-lt"/>
                <a:cs typeface="Arial" pitchFamily="34" charset="0"/>
              </a:rPr>
              <a:t> no.</a:t>
            </a:r>
            <a:endParaRPr lang="en-US" sz="1000" noProof="0" smtClean="0">
              <a:solidFill>
                <a:schemeClr val="tx1"/>
              </a:solidFill>
              <a:latin typeface="+mj-lt"/>
              <a:cs typeface="Arial" pitchFamily="34" charset="0"/>
            </a:endParaRPr>
          </a:p>
        </p:txBody>
      </p:sp>
      <p:sp>
        <p:nvSpPr>
          <p:cNvPr id="27" name="TextBox 26"/>
          <p:cNvSpPr txBox="1"/>
          <p:nvPr userDrawn="1"/>
        </p:nvSpPr>
        <p:spPr>
          <a:xfrm>
            <a:off x="442731" y="4328475"/>
            <a:ext cx="1512168" cy="153888"/>
          </a:xfrm>
          <a:prstGeom prst="rect">
            <a:avLst/>
          </a:prstGeom>
          <a:noFill/>
        </p:spPr>
        <p:txBody>
          <a:bodyPr wrap="square" lIns="0" tIns="0" rIns="0" bIns="0" rtlCol="0">
            <a:spAutoFit/>
          </a:bodyPr>
          <a:lstStyle/>
          <a:p>
            <a:pPr algn="l"/>
            <a:r>
              <a:rPr lang="en-US" sz="1000" noProof="0" smtClean="0">
                <a:solidFill>
                  <a:schemeClr val="tx1"/>
                </a:solidFill>
                <a:latin typeface="+mj-lt"/>
                <a:cs typeface="Arial" pitchFamily="34" charset="0"/>
              </a:rPr>
              <a:t>Version</a:t>
            </a:r>
          </a:p>
        </p:txBody>
      </p:sp>
      <p:sp>
        <p:nvSpPr>
          <p:cNvPr id="28" name="TextBox 27"/>
          <p:cNvSpPr txBox="1"/>
          <p:nvPr userDrawn="1"/>
        </p:nvSpPr>
        <p:spPr>
          <a:xfrm>
            <a:off x="442731" y="4547167"/>
            <a:ext cx="1512168" cy="153888"/>
          </a:xfrm>
          <a:prstGeom prst="rect">
            <a:avLst/>
          </a:prstGeom>
          <a:noFill/>
        </p:spPr>
        <p:txBody>
          <a:bodyPr wrap="square" lIns="0" tIns="0" rIns="0" bIns="0" rtlCol="0">
            <a:spAutoFit/>
          </a:bodyPr>
          <a:lstStyle/>
          <a:p>
            <a:pPr algn="l"/>
            <a:r>
              <a:rPr lang="en-US" sz="1000" noProof="0" smtClean="0">
                <a:solidFill>
                  <a:schemeClr val="tx1"/>
                </a:solidFill>
                <a:latin typeface="+mj-lt"/>
                <a:cs typeface="Arial" pitchFamily="34" charset="0"/>
              </a:rPr>
              <a:t>Date of issue</a:t>
            </a:r>
          </a:p>
        </p:txBody>
      </p:sp>
      <p:sp>
        <p:nvSpPr>
          <p:cNvPr id="29" name="TextBox 28"/>
          <p:cNvSpPr txBox="1"/>
          <p:nvPr userDrawn="1"/>
        </p:nvSpPr>
        <p:spPr>
          <a:xfrm>
            <a:off x="442731" y="4765859"/>
            <a:ext cx="1512168" cy="153888"/>
          </a:xfrm>
          <a:prstGeom prst="rect">
            <a:avLst/>
          </a:prstGeom>
          <a:noFill/>
        </p:spPr>
        <p:txBody>
          <a:bodyPr wrap="square" lIns="0" tIns="0" rIns="0" bIns="0" rtlCol="0">
            <a:spAutoFit/>
          </a:bodyPr>
          <a:lstStyle/>
          <a:p>
            <a:pPr algn="l"/>
            <a:r>
              <a:rPr lang="en-US" sz="1000" noProof="0" smtClean="0">
                <a:solidFill>
                  <a:schemeClr val="tx1"/>
                </a:solidFill>
                <a:latin typeface="+mj-lt"/>
                <a:cs typeface="Arial" pitchFamily="34" charset="0"/>
              </a:rPr>
              <a:t>Prepared</a:t>
            </a:r>
          </a:p>
        </p:txBody>
      </p:sp>
      <p:sp>
        <p:nvSpPr>
          <p:cNvPr id="30" name="TextBox 29"/>
          <p:cNvSpPr txBox="1"/>
          <p:nvPr userDrawn="1"/>
        </p:nvSpPr>
        <p:spPr>
          <a:xfrm>
            <a:off x="442731" y="4984551"/>
            <a:ext cx="1512168" cy="153888"/>
          </a:xfrm>
          <a:prstGeom prst="rect">
            <a:avLst/>
          </a:prstGeom>
          <a:noFill/>
        </p:spPr>
        <p:txBody>
          <a:bodyPr wrap="square" lIns="0" tIns="0" rIns="0" bIns="0" rtlCol="0">
            <a:spAutoFit/>
          </a:bodyPr>
          <a:lstStyle/>
          <a:p>
            <a:pPr algn="l"/>
            <a:r>
              <a:rPr lang="en-US" sz="1000" noProof="0" smtClean="0">
                <a:solidFill>
                  <a:schemeClr val="tx1"/>
                </a:solidFill>
                <a:latin typeface="+mj-lt"/>
                <a:cs typeface="Arial" pitchFamily="34" charset="0"/>
              </a:rPr>
              <a:t>Checked</a:t>
            </a:r>
          </a:p>
        </p:txBody>
      </p:sp>
      <p:sp>
        <p:nvSpPr>
          <p:cNvPr id="31" name="TextBox 30"/>
          <p:cNvSpPr txBox="1"/>
          <p:nvPr userDrawn="1"/>
        </p:nvSpPr>
        <p:spPr>
          <a:xfrm>
            <a:off x="442731" y="5203243"/>
            <a:ext cx="1512168" cy="153888"/>
          </a:xfrm>
          <a:prstGeom prst="rect">
            <a:avLst/>
          </a:prstGeom>
          <a:noFill/>
        </p:spPr>
        <p:txBody>
          <a:bodyPr wrap="square" lIns="0" tIns="0" rIns="0" bIns="0" rtlCol="0">
            <a:spAutoFit/>
          </a:bodyPr>
          <a:lstStyle/>
          <a:p>
            <a:pPr algn="l"/>
            <a:r>
              <a:rPr lang="en-US" sz="1000" noProof="0" smtClean="0">
                <a:solidFill>
                  <a:schemeClr val="tx1"/>
                </a:solidFill>
                <a:latin typeface="+mj-lt"/>
                <a:cs typeface="Arial" pitchFamily="34" charset="0"/>
              </a:rPr>
              <a:t>Approved</a:t>
            </a:r>
          </a:p>
        </p:txBody>
      </p:sp>
      <p:sp>
        <p:nvSpPr>
          <p:cNvPr id="32" name="TextBox 31"/>
          <p:cNvSpPr txBox="1"/>
          <p:nvPr userDrawn="1"/>
        </p:nvSpPr>
        <p:spPr>
          <a:xfrm>
            <a:off x="442731" y="5421933"/>
            <a:ext cx="1512168" cy="153888"/>
          </a:xfrm>
          <a:prstGeom prst="rect">
            <a:avLst/>
          </a:prstGeom>
          <a:noFill/>
        </p:spPr>
        <p:txBody>
          <a:bodyPr wrap="square" lIns="0" tIns="0" rIns="0" bIns="0" rtlCol="0">
            <a:spAutoFit/>
          </a:bodyPr>
          <a:lstStyle/>
          <a:p>
            <a:pPr algn="l"/>
            <a:r>
              <a:rPr lang="en-US" sz="1000" noProof="0" smtClean="0">
                <a:solidFill>
                  <a:schemeClr val="tx1"/>
                </a:solidFill>
                <a:latin typeface="+mj-lt"/>
                <a:cs typeface="Arial" pitchFamily="34" charset="0"/>
              </a:rPr>
              <a:t>File name</a:t>
            </a:r>
          </a:p>
        </p:txBody>
      </p:sp>
      <p:sp>
        <p:nvSpPr>
          <p:cNvPr id="33" name="Text Placeholder 6"/>
          <p:cNvSpPr>
            <a:spLocks noGrp="1"/>
          </p:cNvSpPr>
          <p:nvPr>
            <p:ph type="body" sz="quarter" idx="28" hasCustomPrompt="1"/>
          </p:nvPr>
        </p:nvSpPr>
        <p:spPr>
          <a:xfrm>
            <a:off x="1604627" y="4109723"/>
            <a:ext cx="3320402" cy="162000"/>
          </a:xfrm>
        </p:spPr>
        <p:txBody>
          <a:bodyPr lIns="18000" anchor="t" anchorCtr="0">
            <a:noAutofit/>
          </a:bodyPr>
          <a:lstStyle>
            <a:lvl1pPr marL="0" indent="0">
              <a:buNone/>
              <a:defRPr sz="900" cap="none" baseline="0">
                <a:solidFill>
                  <a:schemeClr val="tx1"/>
                </a:solidFill>
              </a:defRPr>
            </a:lvl1pPr>
          </a:lstStyle>
          <a:p>
            <a:pPr lvl="0"/>
            <a:r>
              <a:rPr lang="en-US" noProof="0" smtClean="0"/>
              <a:t>Add text</a:t>
            </a:r>
          </a:p>
        </p:txBody>
      </p:sp>
      <p:sp>
        <p:nvSpPr>
          <p:cNvPr id="34" name="Text Placeholder 6"/>
          <p:cNvSpPr>
            <a:spLocks noGrp="1"/>
          </p:cNvSpPr>
          <p:nvPr>
            <p:ph type="body" sz="quarter" idx="29" hasCustomPrompt="1"/>
          </p:nvPr>
        </p:nvSpPr>
        <p:spPr>
          <a:xfrm>
            <a:off x="1604627" y="4328355"/>
            <a:ext cx="3320402" cy="162000"/>
          </a:xfrm>
        </p:spPr>
        <p:txBody>
          <a:bodyPr lIns="18000" anchor="t" anchorCtr="0">
            <a:noAutofit/>
          </a:bodyPr>
          <a:lstStyle>
            <a:lvl1pPr marL="0" indent="0">
              <a:buNone/>
              <a:defRPr sz="900" cap="none" baseline="0">
                <a:solidFill>
                  <a:schemeClr val="tx1"/>
                </a:solidFill>
              </a:defRPr>
            </a:lvl1pPr>
          </a:lstStyle>
          <a:p>
            <a:pPr lvl="0"/>
            <a:r>
              <a:rPr lang="en-US" noProof="0" smtClean="0"/>
              <a:t>Add text</a:t>
            </a:r>
          </a:p>
        </p:txBody>
      </p:sp>
      <p:sp>
        <p:nvSpPr>
          <p:cNvPr id="35" name="Text Placeholder 6"/>
          <p:cNvSpPr>
            <a:spLocks noGrp="1"/>
          </p:cNvSpPr>
          <p:nvPr>
            <p:ph type="body" sz="quarter" idx="30" hasCustomPrompt="1"/>
          </p:nvPr>
        </p:nvSpPr>
        <p:spPr>
          <a:xfrm>
            <a:off x="1604627" y="4546987"/>
            <a:ext cx="3320402" cy="162000"/>
          </a:xfrm>
        </p:spPr>
        <p:txBody>
          <a:bodyPr lIns="18000" anchor="t" anchorCtr="0">
            <a:noAutofit/>
          </a:bodyPr>
          <a:lstStyle>
            <a:lvl1pPr marL="0" indent="0">
              <a:buNone/>
              <a:defRPr sz="900" cap="none" baseline="0">
                <a:solidFill>
                  <a:schemeClr val="tx1"/>
                </a:solidFill>
              </a:defRPr>
            </a:lvl1pPr>
          </a:lstStyle>
          <a:p>
            <a:pPr lvl="0"/>
            <a:r>
              <a:rPr lang="en-US" noProof="0" smtClean="0"/>
              <a:t>Add text</a:t>
            </a:r>
          </a:p>
        </p:txBody>
      </p:sp>
      <p:sp>
        <p:nvSpPr>
          <p:cNvPr id="36" name="Text Placeholder 6"/>
          <p:cNvSpPr>
            <a:spLocks noGrp="1"/>
          </p:cNvSpPr>
          <p:nvPr>
            <p:ph type="body" sz="quarter" idx="31" hasCustomPrompt="1"/>
          </p:nvPr>
        </p:nvSpPr>
        <p:spPr>
          <a:xfrm>
            <a:off x="1604627" y="4765619"/>
            <a:ext cx="3320402" cy="162000"/>
          </a:xfrm>
        </p:spPr>
        <p:txBody>
          <a:bodyPr lIns="18000" anchor="t" anchorCtr="0">
            <a:noAutofit/>
          </a:bodyPr>
          <a:lstStyle>
            <a:lvl1pPr marL="0" indent="0">
              <a:buNone/>
              <a:defRPr sz="900" cap="none" baseline="0">
                <a:solidFill>
                  <a:schemeClr val="tx1"/>
                </a:solidFill>
              </a:defRPr>
            </a:lvl1pPr>
          </a:lstStyle>
          <a:p>
            <a:pPr lvl="0"/>
            <a:r>
              <a:rPr lang="en-US" noProof="0" smtClean="0"/>
              <a:t>Add text</a:t>
            </a:r>
          </a:p>
        </p:txBody>
      </p:sp>
      <p:sp>
        <p:nvSpPr>
          <p:cNvPr id="37" name="Text Placeholder 6"/>
          <p:cNvSpPr>
            <a:spLocks noGrp="1"/>
          </p:cNvSpPr>
          <p:nvPr>
            <p:ph type="body" sz="quarter" idx="32" hasCustomPrompt="1"/>
          </p:nvPr>
        </p:nvSpPr>
        <p:spPr>
          <a:xfrm>
            <a:off x="1604627" y="4984251"/>
            <a:ext cx="3320402" cy="162000"/>
          </a:xfrm>
        </p:spPr>
        <p:txBody>
          <a:bodyPr lIns="18000" anchor="t" anchorCtr="0">
            <a:noAutofit/>
          </a:bodyPr>
          <a:lstStyle>
            <a:lvl1pPr marL="0" indent="0">
              <a:buNone/>
              <a:defRPr sz="900" cap="none" baseline="0">
                <a:solidFill>
                  <a:schemeClr val="tx1"/>
                </a:solidFill>
              </a:defRPr>
            </a:lvl1pPr>
          </a:lstStyle>
          <a:p>
            <a:pPr lvl="0"/>
            <a:r>
              <a:rPr lang="en-US" noProof="0" smtClean="0"/>
              <a:t>Add text</a:t>
            </a:r>
          </a:p>
        </p:txBody>
      </p:sp>
      <p:sp>
        <p:nvSpPr>
          <p:cNvPr id="38" name="Text Placeholder 6"/>
          <p:cNvSpPr>
            <a:spLocks noGrp="1"/>
          </p:cNvSpPr>
          <p:nvPr>
            <p:ph type="body" sz="quarter" idx="33" hasCustomPrompt="1"/>
          </p:nvPr>
        </p:nvSpPr>
        <p:spPr>
          <a:xfrm>
            <a:off x="1604627" y="5202883"/>
            <a:ext cx="3320402" cy="162000"/>
          </a:xfrm>
        </p:spPr>
        <p:txBody>
          <a:bodyPr lIns="18000" anchor="t" anchorCtr="0">
            <a:noAutofit/>
          </a:bodyPr>
          <a:lstStyle>
            <a:lvl1pPr marL="0" indent="0">
              <a:buNone/>
              <a:defRPr sz="900" cap="none" baseline="0">
                <a:solidFill>
                  <a:schemeClr val="tx1"/>
                </a:solidFill>
              </a:defRPr>
            </a:lvl1pPr>
          </a:lstStyle>
          <a:p>
            <a:pPr lvl="0"/>
            <a:r>
              <a:rPr lang="en-US" noProof="0" smtClean="0"/>
              <a:t>Add text</a:t>
            </a:r>
          </a:p>
        </p:txBody>
      </p:sp>
      <p:sp>
        <p:nvSpPr>
          <p:cNvPr id="39" name="Text Placeholder 6"/>
          <p:cNvSpPr>
            <a:spLocks noGrp="1"/>
          </p:cNvSpPr>
          <p:nvPr>
            <p:ph type="body" sz="quarter" idx="34" hasCustomPrompt="1"/>
          </p:nvPr>
        </p:nvSpPr>
        <p:spPr>
          <a:xfrm>
            <a:off x="1604627" y="5421516"/>
            <a:ext cx="3320402" cy="162000"/>
          </a:xfrm>
        </p:spPr>
        <p:txBody>
          <a:bodyPr lIns="18000" anchor="t" anchorCtr="0">
            <a:noAutofit/>
          </a:bodyPr>
          <a:lstStyle>
            <a:lvl1pPr marL="0" indent="0">
              <a:buNone/>
              <a:defRPr sz="900" cap="none" baseline="0">
                <a:solidFill>
                  <a:schemeClr val="tx1"/>
                </a:solidFill>
              </a:defRPr>
            </a:lvl1pPr>
          </a:lstStyle>
          <a:p>
            <a:pPr lvl="0"/>
            <a:r>
              <a:rPr lang="en-US" noProof="0" smtClean="0"/>
              <a:t>Add text</a:t>
            </a:r>
          </a:p>
        </p:txBody>
      </p:sp>
      <p:cxnSp>
        <p:nvCxnSpPr>
          <p:cNvPr id="40" name="Straight Connector 39"/>
          <p:cNvCxnSpPr/>
          <p:nvPr userDrawn="1"/>
        </p:nvCxnSpPr>
        <p:spPr>
          <a:xfrm>
            <a:off x="1465253" y="3820634"/>
            <a:ext cx="0" cy="1817004"/>
          </a:xfrm>
          <a:prstGeom prst="line">
            <a:avLst/>
          </a:prstGeom>
          <a:ln w="317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41" name="Picture 40" descr="Gerwick Blue Logo Screened_cmyk.png"/>
          <p:cNvPicPr>
            <a:picLocks noChangeAspect="1"/>
          </p:cNvPicPr>
          <p:nvPr userDrawn="1"/>
        </p:nvPicPr>
        <p:blipFill>
          <a:blip r:embed="rId2" cstate="print"/>
          <a:stretch>
            <a:fillRect/>
          </a:stretch>
        </p:blipFill>
        <p:spPr>
          <a:xfrm>
            <a:off x="6870583" y="6166952"/>
            <a:ext cx="1737700" cy="430400"/>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2598776175"/>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A">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2"/>
                </a:solidFill>
              </a:defRPr>
            </a:lvl1pPr>
          </a:lstStyle>
          <a:p>
            <a:fld id="{EAD80A34-AA42-465B-B07C-6DEA7F47B0DF}" type="datetime4">
              <a:rPr lang="en-US" smtClean="0"/>
              <a:pPr/>
              <a:t>March 30, 2012</a:t>
            </a:fld>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r>
              <a:rPr lang="en-US" smtClean="0"/>
              <a:t>IHNC Presentation for Rice Unversity's SSPEED Center Seminar</a:t>
            </a:r>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59EDCC4F-61B3-445B-AC6F-14CA4635A88D}" type="slidenum">
              <a:rPr lang="en-US" smtClean="0"/>
              <a:pPr/>
              <a:t>‹#›</a:t>
            </a:fld>
            <a:endParaRPr lang="en-US"/>
          </a:p>
        </p:txBody>
      </p:sp>
      <p:grpSp>
        <p:nvGrpSpPr>
          <p:cNvPr id="15" name="Group 14"/>
          <p:cNvGrpSpPr/>
          <p:nvPr userDrawn="1"/>
        </p:nvGrpSpPr>
        <p:grpSpPr>
          <a:xfrm>
            <a:off x="5388611" y="-1"/>
            <a:ext cx="3757232" cy="6856216"/>
            <a:chOff x="5382350" y="-2"/>
            <a:chExt cx="3764274" cy="5142161"/>
          </a:xfrm>
        </p:grpSpPr>
        <p:sp>
          <p:nvSpPr>
            <p:cNvPr id="16" name="Flowchart: Merge 5"/>
            <p:cNvSpPr/>
            <p:nvPr userDrawn="1"/>
          </p:nvSpPr>
          <p:spPr>
            <a:xfrm>
              <a:off x="6505030" y="2889676"/>
              <a:ext cx="2641594" cy="710197"/>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4153"/>
                <a:gd name="connsiteY0" fmla="*/ 5845 h 14087"/>
                <a:gd name="connsiteX1" fmla="*/ 14153 w 14153"/>
                <a:gd name="connsiteY1" fmla="*/ 0 h 14087"/>
                <a:gd name="connsiteX2" fmla="*/ 6504 w 14153"/>
                <a:gd name="connsiteY2" fmla="*/ 14087 h 14087"/>
                <a:gd name="connsiteX3" fmla="*/ 0 w 14153"/>
                <a:gd name="connsiteY3" fmla="*/ 5845 h 14087"/>
                <a:gd name="connsiteX0" fmla="*/ 0 w 14153"/>
                <a:gd name="connsiteY0" fmla="*/ 5845 h 10237"/>
                <a:gd name="connsiteX1" fmla="*/ 14153 w 14153"/>
                <a:gd name="connsiteY1" fmla="*/ 0 h 10237"/>
                <a:gd name="connsiteX2" fmla="*/ 4802 w 14153"/>
                <a:gd name="connsiteY2" fmla="*/ 10237 h 10237"/>
                <a:gd name="connsiteX3" fmla="*/ 0 w 14153"/>
                <a:gd name="connsiteY3" fmla="*/ 5845 h 10237"/>
                <a:gd name="connsiteX0" fmla="*/ 0 w 14153"/>
                <a:gd name="connsiteY0" fmla="*/ 5845 h 7759"/>
                <a:gd name="connsiteX1" fmla="*/ 14153 w 14153"/>
                <a:gd name="connsiteY1" fmla="*/ 0 h 7759"/>
                <a:gd name="connsiteX2" fmla="*/ 7648 w 14153"/>
                <a:gd name="connsiteY2" fmla="*/ 7759 h 7759"/>
                <a:gd name="connsiteX3" fmla="*/ 0 w 14153"/>
                <a:gd name="connsiteY3" fmla="*/ 5845 h 7759"/>
                <a:gd name="connsiteX0" fmla="*/ 0 w 9067"/>
                <a:gd name="connsiteY0" fmla="*/ 5480 h 7947"/>
                <a:gd name="connsiteX1" fmla="*/ 9067 w 9067"/>
                <a:gd name="connsiteY1" fmla="*/ 0 h 7947"/>
                <a:gd name="connsiteX2" fmla="*/ 5404 w 9067"/>
                <a:gd name="connsiteY2" fmla="*/ 7947 h 7947"/>
                <a:gd name="connsiteX3" fmla="*/ 0 w 9067"/>
                <a:gd name="connsiteY3" fmla="*/ 5480 h 7947"/>
                <a:gd name="connsiteX0" fmla="*/ 0 w 9703"/>
                <a:gd name="connsiteY0" fmla="*/ 0 h 12578"/>
                <a:gd name="connsiteX1" fmla="*/ 9703 w 9703"/>
                <a:gd name="connsiteY1" fmla="*/ 2578 h 12578"/>
                <a:gd name="connsiteX2" fmla="*/ 5663 w 9703"/>
                <a:gd name="connsiteY2" fmla="*/ 12578 h 12578"/>
                <a:gd name="connsiteX3" fmla="*/ 0 w 9703"/>
                <a:gd name="connsiteY3" fmla="*/ 0 h 12578"/>
                <a:gd name="connsiteX0" fmla="*/ 0 w 4368"/>
                <a:gd name="connsiteY0" fmla="*/ 0 h 12397"/>
                <a:gd name="connsiteX1" fmla="*/ 4368 w 4368"/>
                <a:gd name="connsiteY1" fmla="*/ 4447 h 12397"/>
                <a:gd name="connsiteX2" fmla="*/ 204 w 4368"/>
                <a:gd name="connsiteY2" fmla="*/ 12397 h 12397"/>
                <a:gd name="connsiteX3" fmla="*/ 0 w 4368"/>
                <a:gd name="connsiteY3" fmla="*/ 0 h 12397"/>
                <a:gd name="connsiteX0" fmla="*/ 0 w 9029"/>
                <a:gd name="connsiteY0" fmla="*/ 0 h 10000"/>
                <a:gd name="connsiteX1" fmla="*/ 9029 w 9029"/>
                <a:gd name="connsiteY1" fmla="*/ 526 h 10000"/>
                <a:gd name="connsiteX2" fmla="*/ 467 w 9029"/>
                <a:gd name="connsiteY2" fmla="*/ 10000 h 10000"/>
                <a:gd name="connsiteX3" fmla="*/ 0 w 9029"/>
                <a:gd name="connsiteY3" fmla="*/ 0 h 10000"/>
                <a:gd name="connsiteX0" fmla="*/ 0 w 11571"/>
                <a:gd name="connsiteY0" fmla="*/ 0 h 8527"/>
                <a:gd name="connsiteX1" fmla="*/ 10000 w 11571"/>
                <a:gd name="connsiteY1" fmla="*/ 526 h 8527"/>
                <a:gd name="connsiteX2" fmla="*/ 11571 w 11571"/>
                <a:gd name="connsiteY2" fmla="*/ 8527 h 8527"/>
                <a:gd name="connsiteX3" fmla="*/ 0 w 11571"/>
                <a:gd name="connsiteY3" fmla="*/ 0 h 8527"/>
                <a:gd name="connsiteX0" fmla="*/ 0 w 10000"/>
                <a:gd name="connsiteY0" fmla="*/ 0 h 10000"/>
                <a:gd name="connsiteX1" fmla="*/ 8642 w 10000"/>
                <a:gd name="connsiteY1" fmla="*/ 617 h 10000"/>
                <a:gd name="connsiteX2" fmla="*/ 10000 w 10000"/>
                <a:gd name="connsiteY2" fmla="*/ 10000 h 10000"/>
                <a:gd name="connsiteX3" fmla="*/ 0 w 10000"/>
                <a:gd name="connsiteY3" fmla="*/ 0 h 10000"/>
                <a:gd name="connsiteX0" fmla="*/ 0 w 10000"/>
                <a:gd name="connsiteY0" fmla="*/ 0 h 10000"/>
                <a:gd name="connsiteX1" fmla="*/ 8642 w 10000"/>
                <a:gd name="connsiteY1" fmla="*/ 617 h 10000"/>
                <a:gd name="connsiteX2" fmla="*/ 10000 w 10000"/>
                <a:gd name="connsiteY2" fmla="*/ 10000 h 10000"/>
                <a:gd name="connsiteX3" fmla="*/ 0 w 10000"/>
                <a:gd name="connsiteY3" fmla="*/ 0 h 10000"/>
                <a:gd name="connsiteX0" fmla="*/ 0 w 10258"/>
                <a:gd name="connsiteY0" fmla="*/ 0 h 10216"/>
                <a:gd name="connsiteX1" fmla="*/ 8900 w 10258"/>
                <a:gd name="connsiteY1" fmla="*/ 833 h 10216"/>
                <a:gd name="connsiteX2" fmla="*/ 10258 w 10258"/>
                <a:gd name="connsiteY2" fmla="*/ 10216 h 10216"/>
                <a:gd name="connsiteX3" fmla="*/ 0 w 10258"/>
                <a:gd name="connsiteY3" fmla="*/ 0 h 10216"/>
                <a:gd name="connsiteX0" fmla="*/ 0 w 9845"/>
                <a:gd name="connsiteY0" fmla="*/ 0 h 9892"/>
                <a:gd name="connsiteX1" fmla="*/ 8900 w 9845"/>
                <a:gd name="connsiteY1" fmla="*/ 833 h 9892"/>
                <a:gd name="connsiteX2" fmla="*/ 9845 w 9845"/>
                <a:gd name="connsiteY2" fmla="*/ 9892 h 9892"/>
                <a:gd name="connsiteX3" fmla="*/ 0 w 9845"/>
                <a:gd name="connsiteY3" fmla="*/ 0 h 9892"/>
                <a:gd name="connsiteX0" fmla="*/ 0 w 13079"/>
                <a:gd name="connsiteY0" fmla="*/ 0 h 10000"/>
                <a:gd name="connsiteX1" fmla="*/ 13079 w 13079"/>
                <a:gd name="connsiteY1" fmla="*/ 6926 h 10000"/>
                <a:gd name="connsiteX2" fmla="*/ 10000 w 13079"/>
                <a:gd name="connsiteY2" fmla="*/ 10000 h 10000"/>
                <a:gd name="connsiteX3" fmla="*/ 0 w 13079"/>
                <a:gd name="connsiteY3" fmla="*/ 0 h 10000"/>
                <a:gd name="connsiteX0" fmla="*/ 0 w 10247"/>
                <a:gd name="connsiteY0" fmla="*/ 0 h 10000"/>
                <a:gd name="connsiteX1" fmla="*/ 10247 w 10247"/>
                <a:gd name="connsiteY1" fmla="*/ 2724 h 10000"/>
                <a:gd name="connsiteX2" fmla="*/ 10000 w 10247"/>
                <a:gd name="connsiteY2" fmla="*/ 10000 h 10000"/>
                <a:gd name="connsiteX3" fmla="*/ 0 w 10247"/>
                <a:gd name="connsiteY3" fmla="*/ 0 h 10000"/>
                <a:gd name="connsiteX0" fmla="*/ 0 w 14758"/>
                <a:gd name="connsiteY0" fmla="*/ 0 h 10000"/>
                <a:gd name="connsiteX1" fmla="*/ 14758 w 14758"/>
                <a:gd name="connsiteY1" fmla="*/ 4170 h 10000"/>
                <a:gd name="connsiteX2" fmla="*/ 10000 w 14758"/>
                <a:gd name="connsiteY2" fmla="*/ 10000 h 10000"/>
                <a:gd name="connsiteX3" fmla="*/ 0 w 14758"/>
                <a:gd name="connsiteY3" fmla="*/ 0 h 10000"/>
                <a:gd name="connsiteX0" fmla="*/ 0 w 14758"/>
                <a:gd name="connsiteY0" fmla="*/ 0 h 10000"/>
                <a:gd name="connsiteX1" fmla="*/ 14758 w 14758"/>
                <a:gd name="connsiteY1" fmla="*/ 4170 h 10000"/>
                <a:gd name="connsiteX2" fmla="*/ 10000 w 14758"/>
                <a:gd name="connsiteY2" fmla="*/ 10000 h 10000"/>
                <a:gd name="connsiteX3" fmla="*/ 0 w 14758"/>
                <a:gd name="connsiteY3" fmla="*/ 0 h 10000"/>
                <a:gd name="connsiteX0" fmla="*/ 0 w 14758"/>
                <a:gd name="connsiteY0" fmla="*/ 0 h 10000"/>
                <a:gd name="connsiteX1" fmla="*/ 14758 w 14758"/>
                <a:gd name="connsiteY1" fmla="*/ 4170 h 10000"/>
                <a:gd name="connsiteX2" fmla="*/ 10000 w 14758"/>
                <a:gd name="connsiteY2" fmla="*/ 10000 h 10000"/>
                <a:gd name="connsiteX3" fmla="*/ 0 w 14758"/>
                <a:gd name="connsiteY3" fmla="*/ 0 h 10000"/>
                <a:gd name="connsiteX0" fmla="*/ 0 w 19793"/>
                <a:gd name="connsiteY0" fmla="*/ 2924 h 5830"/>
                <a:gd name="connsiteX1" fmla="*/ 19793 w 19793"/>
                <a:gd name="connsiteY1" fmla="*/ 0 h 5830"/>
                <a:gd name="connsiteX2" fmla="*/ 15035 w 19793"/>
                <a:gd name="connsiteY2" fmla="*/ 5830 h 5830"/>
                <a:gd name="connsiteX3" fmla="*/ 0 w 19793"/>
                <a:gd name="connsiteY3" fmla="*/ 2924 h 5830"/>
                <a:gd name="connsiteX0" fmla="*/ 0 w 10000"/>
                <a:gd name="connsiteY0" fmla="*/ 5015 h 9532"/>
                <a:gd name="connsiteX1" fmla="*/ 10000 w 10000"/>
                <a:gd name="connsiteY1" fmla="*/ 0 h 9532"/>
                <a:gd name="connsiteX2" fmla="*/ 5688 w 10000"/>
                <a:gd name="connsiteY2" fmla="*/ 9532 h 9532"/>
                <a:gd name="connsiteX3" fmla="*/ 0 w 10000"/>
                <a:gd name="connsiteY3" fmla="*/ 5015 h 9532"/>
                <a:gd name="connsiteX0" fmla="*/ 0 w 10053"/>
                <a:gd name="connsiteY0" fmla="*/ 5212 h 9951"/>
                <a:gd name="connsiteX1" fmla="*/ 10053 w 10053"/>
                <a:gd name="connsiteY1" fmla="*/ 0 h 9951"/>
                <a:gd name="connsiteX2" fmla="*/ 5688 w 10053"/>
                <a:gd name="connsiteY2" fmla="*/ 9951 h 9951"/>
                <a:gd name="connsiteX3" fmla="*/ 0 w 10053"/>
                <a:gd name="connsiteY3" fmla="*/ 5212 h 9951"/>
                <a:gd name="connsiteX0" fmla="*/ 1379 w 11379"/>
                <a:gd name="connsiteY0" fmla="*/ 5238 h 10194"/>
                <a:gd name="connsiteX1" fmla="*/ 11379 w 11379"/>
                <a:gd name="connsiteY1" fmla="*/ 0 h 10194"/>
                <a:gd name="connsiteX2" fmla="*/ 7037 w 11379"/>
                <a:gd name="connsiteY2" fmla="*/ 10000 h 10194"/>
                <a:gd name="connsiteX3" fmla="*/ 0 w 11379"/>
                <a:gd name="connsiteY3" fmla="*/ 9958 h 10194"/>
                <a:gd name="connsiteX4" fmla="*/ 1379 w 11379"/>
                <a:gd name="connsiteY4" fmla="*/ 5238 h 10194"/>
                <a:gd name="connsiteX0" fmla="*/ 1379 w 11379"/>
                <a:gd name="connsiteY0" fmla="*/ 5238 h 10000"/>
                <a:gd name="connsiteX1" fmla="*/ 11379 w 11379"/>
                <a:gd name="connsiteY1" fmla="*/ 0 h 10000"/>
                <a:gd name="connsiteX2" fmla="*/ 7037 w 11379"/>
                <a:gd name="connsiteY2" fmla="*/ 10000 h 10000"/>
                <a:gd name="connsiteX3" fmla="*/ 0 w 11379"/>
                <a:gd name="connsiteY3" fmla="*/ 9958 h 10000"/>
                <a:gd name="connsiteX4" fmla="*/ 1379 w 11379"/>
                <a:gd name="connsiteY4" fmla="*/ 5238 h 10000"/>
                <a:gd name="connsiteX0" fmla="*/ 1379 w 11379"/>
                <a:gd name="connsiteY0" fmla="*/ 5238 h 10000"/>
                <a:gd name="connsiteX1" fmla="*/ 11379 w 11379"/>
                <a:gd name="connsiteY1" fmla="*/ 0 h 10000"/>
                <a:gd name="connsiteX2" fmla="*/ 7037 w 11379"/>
                <a:gd name="connsiteY2" fmla="*/ 10000 h 10000"/>
                <a:gd name="connsiteX3" fmla="*/ 0 w 11379"/>
                <a:gd name="connsiteY3" fmla="*/ 9958 h 10000"/>
                <a:gd name="connsiteX4" fmla="*/ 1379 w 11379"/>
                <a:gd name="connsiteY4" fmla="*/ 5238 h 10000"/>
                <a:gd name="connsiteX0" fmla="*/ 0 w 13506"/>
                <a:gd name="connsiteY0" fmla="*/ 7014 h 10000"/>
                <a:gd name="connsiteX1" fmla="*/ 13506 w 13506"/>
                <a:gd name="connsiteY1" fmla="*/ 0 h 10000"/>
                <a:gd name="connsiteX2" fmla="*/ 9164 w 13506"/>
                <a:gd name="connsiteY2" fmla="*/ 10000 h 10000"/>
                <a:gd name="connsiteX3" fmla="*/ 2127 w 13506"/>
                <a:gd name="connsiteY3" fmla="*/ 9958 h 10000"/>
                <a:gd name="connsiteX4" fmla="*/ 0 w 13506"/>
                <a:gd name="connsiteY4" fmla="*/ 7014 h 10000"/>
                <a:gd name="connsiteX0" fmla="*/ 0 w 15404"/>
                <a:gd name="connsiteY0" fmla="*/ 4843 h 7829"/>
                <a:gd name="connsiteX1" fmla="*/ 15404 w 15404"/>
                <a:gd name="connsiteY1" fmla="*/ 0 h 7829"/>
                <a:gd name="connsiteX2" fmla="*/ 9164 w 15404"/>
                <a:gd name="connsiteY2" fmla="*/ 7829 h 7829"/>
                <a:gd name="connsiteX3" fmla="*/ 2127 w 15404"/>
                <a:gd name="connsiteY3" fmla="*/ 7787 h 7829"/>
                <a:gd name="connsiteX4" fmla="*/ 0 w 15404"/>
                <a:gd name="connsiteY4" fmla="*/ 4843 h 7829"/>
                <a:gd name="connsiteX0" fmla="*/ 1511 w 8619"/>
                <a:gd name="connsiteY0" fmla="*/ 0 h 13834"/>
                <a:gd name="connsiteX1" fmla="*/ 8619 w 8619"/>
                <a:gd name="connsiteY1" fmla="*/ 3834 h 13834"/>
                <a:gd name="connsiteX2" fmla="*/ 4568 w 8619"/>
                <a:gd name="connsiteY2" fmla="*/ 13834 h 13834"/>
                <a:gd name="connsiteX3" fmla="*/ 0 w 8619"/>
                <a:gd name="connsiteY3" fmla="*/ 13780 h 13834"/>
                <a:gd name="connsiteX4" fmla="*/ 1511 w 8619"/>
                <a:gd name="connsiteY4" fmla="*/ 0 h 13834"/>
                <a:gd name="connsiteX0" fmla="*/ 1753 w 10000"/>
                <a:gd name="connsiteY0" fmla="*/ 0 h 26217"/>
                <a:gd name="connsiteX1" fmla="*/ 10000 w 10000"/>
                <a:gd name="connsiteY1" fmla="*/ 2771 h 26217"/>
                <a:gd name="connsiteX2" fmla="*/ 4704 w 10000"/>
                <a:gd name="connsiteY2" fmla="*/ 26217 h 26217"/>
                <a:gd name="connsiteX3" fmla="*/ 0 w 10000"/>
                <a:gd name="connsiteY3" fmla="*/ 9961 h 26217"/>
                <a:gd name="connsiteX4" fmla="*/ 1753 w 10000"/>
                <a:gd name="connsiteY4" fmla="*/ 0 h 26217"/>
                <a:gd name="connsiteX0" fmla="*/ 0 w 8247"/>
                <a:gd name="connsiteY0" fmla="*/ 0 h 26269"/>
                <a:gd name="connsiteX1" fmla="*/ 8247 w 8247"/>
                <a:gd name="connsiteY1" fmla="*/ 2771 h 26269"/>
                <a:gd name="connsiteX2" fmla="*/ 2951 w 8247"/>
                <a:gd name="connsiteY2" fmla="*/ 26217 h 26269"/>
                <a:gd name="connsiteX3" fmla="*/ 987 w 8247"/>
                <a:gd name="connsiteY3" fmla="*/ 26269 h 26269"/>
                <a:gd name="connsiteX4" fmla="*/ 0 w 8247"/>
                <a:gd name="connsiteY4" fmla="*/ 0 h 26269"/>
                <a:gd name="connsiteX0" fmla="*/ 0 w 11372"/>
                <a:gd name="connsiteY0" fmla="*/ 0 h 10139"/>
                <a:gd name="connsiteX1" fmla="*/ 11372 w 11372"/>
                <a:gd name="connsiteY1" fmla="*/ 1194 h 10139"/>
                <a:gd name="connsiteX2" fmla="*/ 4950 w 11372"/>
                <a:gd name="connsiteY2" fmla="*/ 10119 h 10139"/>
                <a:gd name="connsiteX3" fmla="*/ 2569 w 11372"/>
                <a:gd name="connsiteY3" fmla="*/ 10139 h 10139"/>
                <a:gd name="connsiteX4" fmla="*/ 0 w 11372"/>
                <a:gd name="connsiteY4" fmla="*/ 0 h 10139"/>
                <a:gd name="connsiteX0" fmla="*/ 0 w 7640"/>
                <a:gd name="connsiteY0" fmla="*/ 0 h 10139"/>
                <a:gd name="connsiteX1" fmla="*/ 7640 w 7640"/>
                <a:gd name="connsiteY1" fmla="*/ 795 h 10139"/>
                <a:gd name="connsiteX2" fmla="*/ 4950 w 7640"/>
                <a:gd name="connsiteY2" fmla="*/ 10119 h 10139"/>
                <a:gd name="connsiteX3" fmla="*/ 2569 w 7640"/>
                <a:gd name="connsiteY3" fmla="*/ 10139 h 10139"/>
                <a:gd name="connsiteX4" fmla="*/ 0 w 7640"/>
                <a:gd name="connsiteY4" fmla="*/ 0 h 10139"/>
                <a:gd name="connsiteX0" fmla="*/ 0 w 15578"/>
                <a:gd name="connsiteY0" fmla="*/ 0 h 10000"/>
                <a:gd name="connsiteX1" fmla="*/ 15578 w 15578"/>
                <a:gd name="connsiteY1" fmla="*/ 1280 h 10000"/>
                <a:gd name="connsiteX2" fmla="*/ 6479 w 15578"/>
                <a:gd name="connsiteY2" fmla="*/ 9980 h 10000"/>
                <a:gd name="connsiteX3" fmla="*/ 3363 w 15578"/>
                <a:gd name="connsiteY3" fmla="*/ 10000 h 10000"/>
                <a:gd name="connsiteX4" fmla="*/ 0 w 15578"/>
                <a:gd name="connsiteY4" fmla="*/ 0 h 10000"/>
                <a:gd name="connsiteX0" fmla="*/ 292 w 12215"/>
                <a:gd name="connsiteY0" fmla="*/ 0 h 9692"/>
                <a:gd name="connsiteX1" fmla="*/ 12215 w 12215"/>
                <a:gd name="connsiteY1" fmla="*/ 972 h 9692"/>
                <a:gd name="connsiteX2" fmla="*/ 3116 w 12215"/>
                <a:gd name="connsiteY2" fmla="*/ 9672 h 9692"/>
                <a:gd name="connsiteX3" fmla="*/ 0 w 12215"/>
                <a:gd name="connsiteY3" fmla="*/ 9692 h 9692"/>
                <a:gd name="connsiteX4" fmla="*/ 292 w 12215"/>
                <a:gd name="connsiteY4" fmla="*/ 0 h 9692"/>
                <a:gd name="connsiteX0" fmla="*/ 239 w 13508"/>
                <a:gd name="connsiteY0" fmla="*/ 0 h 10000"/>
                <a:gd name="connsiteX1" fmla="*/ 13508 w 13508"/>
                <a:gd name="connsiteY1" fmla="*/ 1374 h 10000"/>
                <a:gd name="connsiteX2" fmla="*/ 2551 w 13508"/>
                <a:gd name="connsiteY2" fmla="*/ 9979 h 10000"/>
                <a:gd name="connsiteX3" fmla="*/ 0 w 13508"/>
                <a:gd name="connsiteY3" fmla="*/ 10000 h 10000"/>
                <a:gd name="connsiteX4" fmla="*/ 239 w 13508"/>
                <a:gd name="connsiteY4" fmla="*/ 0 h 10000"/>
                <a:gd name="connsiteX0" fmla="*/ 239 w 13508"/>
                <a:gd name="connsiteY0" fmla="*/ 0 h 10000"/>
                <a:gd name="connsiteX1" fmla="*/ 13508 w 13508"/>
                <a:gd name="connsiteY1" fmla="*/ 1374 h 10000"/>
                <a:gd name="connsiteX2" fmla="*/ 6782 w 13508"/>
                <a:gd name="connsiteY2" fmla="*/ 9997 h 10000"/>
                <a:gd name="connsiteX3" fmla="*/ 0 w 13508"/>
                <a:gd name="connsiteY3" fmla="*/ 10000 h 10000"/>
                <a:gd name="connsiteX4" fmla="*/ 239 w 13508"/>
                <a:gd name="connsiteY4" fmla="*/ 0 h 10000"/>
                <a:gd name="connsiteX0" fmla="*/ 2 w 13271"/>
                <a:gd name="connsiteY0" fmla="*/ 0 h 10018"/>
                <a:gd name="connsiteX1" fmla="*/ 13271 w 13271"/>
                <a:gd name="connsiteY1" fmla="*/ 1374 h 10018"/>
                <a:gd name="connsiteX2" fmla="*/ 6545 w 13271"/>
                <a:gd name="connsiteY2" fmla="*/ 9997 h 10018"/>
                <a:gd name="connsiteX3" fmla="*/ 3529 w 13271"/>
                <a:gd name="connsiteY3" fmla="*/ 10018 h 10018"/>
                <a:gd name="connsiteX4" fmla="*/ 2 w 13271"/>
                <a:gd name="connsiteY4" fmla="*/ 0 h 10018"/>
                <a:gd name="connsiteX0" fmla="*/ 2 w 13271"/>
                <a:gd name="connsiteY0" fmla="*/ 0 h 10018"/>
                <a:gd name="connsiteX1" fmla="*/ 13271 w 13271"/>
                <a:gd name="connsiteY1" fmla="*/ 1374 h 10018"/>
                <a:gd name="connsiteX2" fmla="*/ 6545 w 13271"/>
                <a:gd name="connsiteY2" fmla="*/ 9997 h 10018"/>
                <a:gd name="connsiteX3" fmla="*/ 3529 w 13271"/>
                <a:gd name="connsiteY3" fmla="*/ 10018 h 10018"/>
                <a:gd name="connsiteX4" fmla="*/ 2 w 13271"/>
                <a:gd name="connsiteY4" fmla="*/ 0 h 10018"/>
                <a:gd name="connsiteX0" fmla="*/ 0 w 13269"/>
                <a:gd name="connsiteY0" fmla="*/ 0 h 10018"/>
                <a:gd name="connsiteX1" fmla="*/ 13269 w 13269"/>
                <a:gd name="connsiteY1" fmla="*/ 1374 h 10018"/>
                <a:gd name="connsiteX2" fmla="*/ 6543 w 13269"/>
                <a:gd name="connsiteY2" fmla="*/ 9997 h 10018"/>
                <a:gd name="connsiteX3" fmla="*/ 3527 w 13269"/>
                <a:gd name="connsiteY3" fmla="*/ 10018 h 10018"/>
                <a:gd name="connsiteX4" fmla="*/ 0 w 13269"/>
                <a:gd name="connsiteY4" fmla="*/ 0 h 10018"/>
                <a:gd name="connsiteX0" fmla="*/ 3180 w 9742"/>
                <a:gd name="connsiteY0" fmla="*/ 0 h 9312"/>
                <a:gd name="connsiteX1" fmla="*/ 9742 w 9742"/>
                <a:gd name="connsiteY1" fmla="*/ 668 h 9312"/>
                <a:gd name="connsiteX2" fmla="*/ 3016 w 9742"/>
                <a:gd name="connsiteY2" fmla="*/ 9291 h 9312"/>
                <a:gd name="connsiteX3" fmla="*/ 0 w 9742"/>
                <a:gd name="connsiteY3" fmla="*/ 9312 h 9312"/>
                <a:gd name="connsiteX4" fmla="*/ 3180 w 9742"/>
                <a:gd name="connsiteY4" fmla="*/ 0 h 9312"/>
                <a:gd name="connsiteX0" fmla="*/ 3264 w 6399"/>
                <a:gd name="connsiteY0" fmla="*/ 0 h 10000"/>
                <a:gd name="connsiteX1" fmla="*/ 6399 w 6399"/>
                <a:gd name="connsiteY1" fmla="*/ 3749 h 10000"/>
                <a:gd name="connsiteX2" fmla="*/ 3096 w 6399"/>
                <a:gd name="connsiteY2" fmla="*/ 9977 h 10000"/>
                <a:gd name="connsiteX3" fmla="*/ 0 w 6399"/>
                <a:gd name="connsiteY3" fmla="*/ 10000 h 10000"/>
                <a:gd name="connsiteX4" fmla="*/ 3264 w 6399"/>
                <a:gd name="connsiteY4" fmla="*/ 0 h 10000"/>
                <a:gd name="connsiteX0" fmla="*/ 0 w 11686"/>
                <a:gd name="connsiteY0" fmla="*/ 0 h 7366"/>
                <a:gd name="connsiteX1" fmla="*/ 11686 w 11686"/>
                <a:gd name="connsiteY1" fmla="*/ 1115 h 7366"/>
                <a:gd name="connsiteX2" fmla="*/ 6524 w 11686"/>
                <a:gd name="connsiteY2" fmla="*/ 7343 h 7366"/>
                <a:gd name="connsiteX3" fmla="*/ 1686 w 11686"/>
                <a:gd name="connsiteY3" fmla="*/ 7366 h 7366"/>
                <a:gd name="connsiteX4" fmla="*/ 0 w 11686"/>
                <a:gd name="connsiteY4" fmla="*/ 0 h 7366"/>
                <a:gd name="connsiteX0" fmla="*/ 0 w 8867"/>
                <a:gd name="connsiteY0" fmla="*/ 0 h 10000"/>
                <a:gd name="connsiteX1" fmla="*/ 8867 w 8867"/>
                <a:gd name="connsiteY1" fmla="*/ 1334 h 10000"/>
                <a:gd name="connsiteX2" fmla="*/ 5583 w 8867"/>
                <a:gd name="connsiteY2" fmla="*/ 9969 h 10000"/>
                <a:gd name="connsiteX3" fmla="*/ 1443 w 8867"/>
                <a:gd name="connsiteY3" fmla="*/ 10000 h 10000"/>
                <a:gd name="connsiteX4" fmla="*/ 0 w 8867"/>
                <a:gd name="connsiteY4" fmla="*/ 0 h 10000"/>
                <a:gd name="connsiteX0" fmla="*/ 0 w 10000"/>
                <a:gd name="connsiteY0" fmla="*/ 0 h 9974"/>
                <a:gd name="connsiteX1" fmla="*/ 10000 w 10000"/>
                <a:gd name="connsiteY1" fmla="*/ 1334 h 9974"/>
                <a:gd name="connsiteX2" fmla="*/ 6296 w 10000"/>
                <a:gd name="connsiteY2" fmla="*/ 9969 h 9974"/>
                <a:gd name="connsiteX3" fmla="*/ 2106 w 10000"/>
                <a:gd name="connsiteY3" fmla="*/ 9974 h 9974"/>
                <a:gd name="connsiteX4" fmla="*/ 0 w 10000"/>
                <a:gd name="connsiteY4" fmla="*/ 0 h 9974"/>
                <a:gd name="connsiteX0" fmla="*/ 0 w 10000"/>
                <a:gd name="connsiteY0" fmla="*/ 0 h 10000"/>
                <a:gd name="connsiteX1" fmla="*/ 10000 w 10000"/>
                <a:gd name="connsiteY1" fmla="*/ 1337 h 10000"/>
                <a:gd name="connsiteX2" fmla="*/ 7215 w 10000"/>
                <a:gd name="connsiteY2" fmla="*/ 9969 h 10000"/>
                <a:gd name="connsiteX3" fmla="*/ 2106 w 10000"/>
                <a:gd name="connsiteY3" fmla="*/ 10000 h 10000"/>
                <a:gd name="connsiteX4" fmla="*/ 0 w 10000"/>
                <a:gd name="connsiteY4" fmla="*/ 0 h 10000"/>
                <a:gd name="connsiteX0" fmla="*/ 0 w 10839"/>
                <a:gd name="connsiteY0" fmla="*/ 0 h 10000"/>
                <a:gd name="connsiteX1" fmla="*/ 10839 w 10839"/>
                <a:gd name="connsiteY1" fmla="*/ 1440 h 10000"/>
                <a:gd name="connsiteX2" fmla="*/ 7215 w 10839"/>
                <a:gd name="connsiteY2" fmla="*/ 9969 h 10000"/>
                <a:gd name="connsiteX3" fmla="*/ 2106 w 10839"/>
                <a:gd name="connsiteY3" fmla="*/ 10000 h 10000"/>
                <a:gd name="connsiteX4" fmla="*/ 0 w 10839"/>
                <a:gd name="connsiteY4" fmla="*/ 0 h 10000"/>
                <a:gd name="connsiteX0" fmla="*/ 0 w 17548"/>
                <a:gd name="connsiteY0" fmla="*/ 0 h 10877"/>
                <a:gd name="connsiteX1" fmla="*/ 17548 w 17548"/>
                <a:gd name="connsiteY1" fmla="*/ 2317 h 10877"/>
                <a:gd name="connsiteX2" fmla="*/ 13924 w 17548"/>
                <a:gd name="connsiteY2" fmla="*/ 10846 h 10877"/>
                <a:gd name="connsiteX3" fmla="*/ 8815 w 17548"/>
                <a:gd name="connsiteY3" fmla="*/ 10877 h 10877"/>
                <a:gd name="connsiteX4" fmla="*/ 0 w 17548"/>
                <a:gd name="connsiteY4" fmla="*/ 0 h 10877"/>
                <a:gd name="connsiteX0" fmla="*/ 0 w 17548"/>
                <a:gd name="connsiteY0" fmla="*/ 0 h 10846"/>
                <a:gd name="connsiteX1" fmla="*/ 17548 w 17548"/>
                <a:gd name="connsiteY1" fmla="*/ 2317 h 10846"/>
                <a:gd name="connsiteX2" fmla="*/ 13924 w 17548"/>
                <a:gd name="connsiteY2" fmla="*/ 10846 h 10846"/>
                <a:gd name="connsiteX3" fmla="*/ 9015 w 17548"/>
                <a:gd name="connsiteY3" fmla="*/ 8659 h 10846"/>
                <a:gd name="connsiteX4" fmla="*/ 0 w 17548"/>
                <a:gd name="connsiteY4" fmla="*/ 0 h 10846"/>
                <a:gd name="connsiteX0" fmla="*/ 0 w 20793"/>
                <a:gd name="connsiteY0" fmla="*/ 0 h 8659"/>
                <a:gd name="connsiteX1" fmla="*/ 17548 w 20793"/>
                <a:gd name="connsiteY1" fmla="*/ 2317 h 8659"/>
                <a:gd name="connsiteX2" fmla="*/ 20793 w 20793"/>
                <a:gd name="connsiteY2" fmla="*/ 4217 h 8659"/>
                <a:gd name="connsiteX3" fmla="*/ 9015 w 20793"/>
                <a:gd name="connsiteY3" fmla="*/ 8659 h 8659"/>
                <a:gd name="connsiteX4" fmla="*/ 0 w 20793"/>
                <a:gd name="connsiteY4" fmla="*/ 0 h 8659"/>
                <a:gd name="connsiteX0" fmla="*/ 0 w 10686"/>
                <a:gd name="connsiteY0" fmla="*/ 0 h 10000"/>
                <a:gd name="connsiteX1" fmla="*/ 10686 w 10686"/>
                <a:gd name="connsiteY1" fmla="*/ 3480 h 10000"/>
                <a:gd name="connsiteX2" fmla="*/ 10000 w 10686"/>
                <a:gd name="connsiteY2" fmla="*/ 4870 h 10000"/>
                <a:gd name="connsiteX3" fmla="*/ 4336 w 10686"/>
                <a:gd name="connsiteY3" fmla="*/ 10000 h 10000"/>
                <a:gd name="connsiteX4" fmla="*/ 0 w 10686"/>
                <a:gd name="connsiteY4" fmla="*/ 0 h 10000"/>
                <a:gd name="connsiteX0" fmla="*/ 0 w 10686"/>
                <a:gd name="connsiteY0" fmla="*/ 0 h 10000"/>
                <a:gd name="connsiteX1" fmla="*/ 10686 w 10686"/>
                <a:gd name="connsiteY1" fmla="*/ 3480 h 10000"/>
                <a:gd name="connsiteX2" fmla="*/ 4336 w 10686"/>
                <a:gd name="connsiteY2" fmla="*/ 10000 h 10000"/>
                <a:gd name="connsiteX3" fmla="*/ 0 w 10686"/>
                <a:gd name="connsiteY3" fmla="*/ 0 h 10000"/>
                <a:gd name="connsiteX0" fmla="*/ 0 w 10686"/>
                <a:gd name="connsiteY0" fmla="*/ 0 h 6485"/>
                <a:gd name="connsiteX1" fmla="*/ 10686 w 10686"/>
                <a:gd name="connsiteY1" fmla="*/ 3480 h 6485"/>
                <a:gd name="connsiteX2" fmla="*/ 5988 w 10686"/>
                <a:gd name="connsiteY2" fmla="*/ 6485 h 6485"/>
                <a:gd name="connsiteX3" fmla="*/ 0 w 10686"/>
                <a:gd name="connsiteY3" fmla="*/ 0 h 6485"/>
                <a:gd name="connsiteX0" fmla="*/ 0 w 8113"/>
                <a:gd name="connsiteY0" fmla="*/ 0 h 9035"/>
                <a:gd name="connsiteX1" fmla="*/ 8113 w 8113"/>
                <a:gd name="connsiteY1" fmla="*/ 4401 h 9035"/>
                <a:gd name="connsiteX2" fmla="*/ 3717 w 8113"/>
                <a:gd name="connsiteY2" fmla="*/ 9035 h 9035"/>
                <a:gd name="connsiteX3" fmla="*/ 0 w 8113"/>
                <a:gd name="connsiteY3" fmla="*/ 0 h 9035"/>
                <a:gd name="connsiteX0" fmla="*/ 0 w 10000"/>
                <a:gd name="connsiteY0" fmla="*/ 0 h 14220"/>
                <a:gd name="connsiteX1" fmla="*/ 10000 w 10000"/>
                <a:gd name="connsiteY1" fmla="*/ 4871 h 14220"/>
                <a:gd name="connsiteX2" fmla="*/ 3829 w 10000"/>
                <a:gd name="connsiteY2" fmla="*/ 14220 h 14220"/>
                <a:gd name="connsiteX3" fmla="*/ 0 w 10000"/>
                <a:gd name="connsiteY3" fmla="*/ 0 h 14220"/>
                <a:gd name="connsiteX0" fmla="*/ 0 w 8228"/>
                <a:gd name="connsiteY0" fmla="*/ 0 h 12949"/>
                <a:gd name="connsiteX1" fmla="*/ 8228 w 8228"/>
                <a:gd name="connsiteY1" fmla="*/ 3600 h 12949"/>
                <a:gd name="connsiteX2" fmla="*/ 2057 w 8228"/>
                <a:gd name="connsiteY2" fmla="*/ 12949 h 12949"/>
                <a:gd name="connsiteX3" fmla="*/ 0 w 8228"/>
                <a:gd name="connsiteY3" fmla="*/ 0 h 12949"/>
                <a:gd name="connsiteX0" fmla="*/ 0 w 11966"/>
                <a:gd name="connsiteY0" fmla="*/ 0 h 10942"/>
                <a:gd name="connsiteX1" fmla="*/ 11966 w 11966"/>
                <a:gd name="connsiteY1" fmla="*/ 3722 h 10942"/>
                <a:gd name="connsiteX2" fmla="*/ 4466 w 11966"/>
                <a:gd name="connsiteY2" fmla="*/ 10942 h 10942"/>
                <a:gd name="connsiteX3" fmla="*/ 0 w 11966"/>
                <a:gd name="connsiteY3" fmla="*/ 0 h 10942"/>
                <a:gd name="connsiteX0" fmla="*/ 0 w 8962"/>
                <a:gd name="connsiteY0" fmla="*/ 0 h 10942"/>
                <a:gd name="connsiteX1" fmla="*/ 8962 w 8962"/>
                <a:gd name="connsiteY1" fmla="*/ 2761 h 10942"/>
                <a:gd name="connsiteX2" fmla="*/ 4466 w 8962"/>
                <a:gd name="connsiteY2" fmla="*/ 10942 h 10942"/>
                <a:gd name="connsiteX3" fmla="*/ 0 w 8962"/>
                <a:gd name="connsiteY3" fmla="*/ 0 h 10942"/>
                <a:gd name="connsiteX0" fmla="*/ 0 w 15352"/>
                <a:gd name="connsiteY0" fmla="*/ 0 h 10000"/>
                <a:gd name="connsiteX1" fmla="*/ 15352 w 15352"/>
                <a:gd name="connsiteY1" fmla="*/ 3963 h 10000"/>
                <a:gd name="connsiteX2" fmla="*/ 4983 w 15352"/>
                <a:gd name="connsiteY2" fmla="*/ 10000 h 10000"/>
                <a:gd name="connsiteX3" fmla="*/ 0 w 15352"/>
                <a:gd name="connsiteY3" fmla="*/ 0 h 10000"/>
                <a:gd name="connsiteX0" fmla="*/ 0 w 13352"/>
                <a:gd name="connsiteY0" fmla="*/ 0 h 9473"/>
                <a:gd name="connsiteX1" fmla="*/ 13352 w 13352"/>
                <a:gd name="connsiteY1" fmla="*/ 3436 h 9473"/>
                <a:gd name="connsiteX2" fmla="*/ 2983 w 13352"/>
                <a:gd name="connsiteY2" fmla="*/ 9473 h 9473"/>
                <a:gd name="connsiteX3" fmla="*/ 0 w 13352"/>
                <a:gd name="connsiteY3" fmla="*/ 0 h 9473"/>
                <a:gd name="connsiteX0" fmla="*/ 0 w 10044"/>
                <a:gd name="connsiteY0" fmla="*/ 0 h 10000"/>
                <a:gd name="connsiteX1" fmla="*/ 10044 w 10044"/>
                <a:gd name="connsiteY1" fmla="*/ 3627 h 10000"/>
                <a:gd name="connsiteX2" fmla="*/ 2234 w 10044"/>
                <a:gd name="connsiteY2" fmla="*/ 10000 h 10000"/>
                <a:gd name="connsiteX3" fmla="*/ 0 w 10044"/>
                <a:gd name="connsiteY3" fmla="*/ 0 h 10000"/>
                <a:gd name="connsiteX0" fmla="*/ 0 w 10044"/>
                <a:gd name="connsiteY0" fmla="*/ 0 h 5069"/>
                <a:gd name="connsiteX1" fmla="*/ 10044 w 10044"/>
                <a:gd name="connsiteY1" fmla="*/ 3627 h 5069"/>
                <a:gd name="connsiteX2" fmla="*/ 2124 w 10044"/>
                <a:gd name="connsiteY2" fmla="*/ 5069 h 5069"/>
                <a:gd name="connsiteX3" fmla="*/ 0 w 10044"/>
                <a:gd name="connsiteY3" fmla="*/ 0 h 5069"/>
                <a:gd name="connsiteX0" fmla="*/ 0 w 10000"/>
                <a:gd name="connsiteY0" fmla="*/ 0 h 8976"/>
                <a:gd name="connsiteX1" fmla="*/ 10000 w 10000"/>
                <a:gd name="connsiteY1" fmla="*/ 7155 h 8976"/>
                <a:gd name="connsiteX2" fmla="*/ 1348 w 10000"/>
                <a:gd name="connsiteY2" fmla="*/ 8976 h 8976"/>
                <a:gd name="connsiteX3" fmla="*/ 0 w 10000"/>
                <a:gd name="connsiteY3" fmla="*/ 0 h 8976"/>
                <a:gd name="connsiteX0" fmla="*/ 0 w 10009"/>
                <a:gd name="connsiteY0" fmla="*/ 0 h 10000"/>
                <a:gd name="connsiteX1" fmla="*/ 10009 w 10009"/>
                <a:gd name="connsiteY1" fmla="*/ 7996 h 10000"/>
                <a:gd name="connsiteX2" fmla="*/ 1348 w 10009"/>
                <a:gd name="connsiteY2" fmla="*/ 10000 h 10000"/>
                <a:gd name="connsiteX3" fmla="*/ 0 w 10009"/>
                <a:gd name="connsiteY3" fmla="*/ 0 h 10000"/>
                <a:gd name="connsiteX0" fmla="*/ 0 w 10009"/>
                <a:gd name="connsiteY0" fmla="*/ 0 h 10000"/>
                <a:gd name="connsiteX1" fmla="*/ 10009 w 10009"/>
                <a:gd name="connsiteY1" fmla="*/ 8071 h 10000"/>
                <a:gd name="connsiteX2" fmla="*/ 1348 w 10009"/>
                <a:gd name="connsiteY2" fmla="*/ 10000 h 10000"/>
                <a:gd name="connsiteX3" fmla="*/ 0 w 10009"/>
                <a:gd name="connsiteY3" fmla="*/ 0 h 10000"/>
              </a:gdLst>
              <a:ahLst/>
              <a:cxnLst>
                <a:cxn ang="0">
                  <a:pos x="connsiteX0" y="connsiteY0"/>
                </a:cxn>
                <a:cxn ang="0">
                  <a:pos x="connsiteX1" y="connsiteY1"/>
                </a:cxn>
                <a:cxn ang="0">
                  <a:pos x="connsiteX2" y="connsiteY2"/>
                </a:cxn>
                <a:cxn ang="0">
                  <a:pos x="connsiteX3" y="connsiteY3"/>
                </a:cxn>
              </a:cxnLst>
              <a:rect l="l" t="t" r="r" b="b"/>
              <a:pathLst>
                <a:path w="10009" h="10000">
                  <a:moveTo>
                    <a:pt x="0" y="0"/>
                  </a:moveTo>
                  <a:lnTo>
                    <a:pt x="10009" y="8071"/>
                  </a:lnTo>
                  <a:lnTo>
                    <a:pt x="1348" y="10000"/>
                  </a:lnTo>
                  <a:lnTo>
                    <a:pt x="0" y="0"/>
                  </a:lnTo>
                  <a:close/>
                </a:path>
              </a:pathLst>
            </a:custGeom>
            <a:gradFill flip="none" rotWithShape="1">
              <a:gsLst>
                <a:gs pos="0">
                  <a:schemeClr val="accent2">
                    <a:lumMod val="60000"/>
                    <a:lumOff val="40000"/>
                  </a:schemeClr>
                </a:gs>
                <a:gs pos="100000">
                  <a:schemeClr val="accent1">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17" name="Flowchart: Merge 5"/>
            <p:cNvSpPr/>
            <p:nvPr userDrawn="1"/>
          </p:nvSpPr>
          <p:spPr>
            <a:xfrm>
              <a:off x="6506691" y="2887481"/>
              <a:ext cx="1113567" cy="2254678"/>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4153"/>
                <a:gd name="connsiteY0" fmla="*/ 5845 h 14087"/>
                <a:gd name="connsiteX1" fmla="*/ 14153 w 14153"/>
                <a:gd name="connsiteY1" fmla="*/ 0 h 14087"/>
                <a:gd name="connsiteX2" fmla="*/ 6504 w 14153"/>
                <a:gd name="connsiteY2" fmla="*/ 14087 h 14087"/>
                <a:gd name="connsiteX3" fmla="*/ 0 w 14153"/>
                <a:gd name="connsiteY3" fmla="*/ 5845 h 14087"/>
                <a:gd name="connsiteX0" fmla="*/ 0 w 14153"/>
                <a:gd name="connsiteY0" fmla="*/ 5845 h 10237"/>
                <a:gd name="connsiteX1" fmla="*/ 14153 w 14153"/>
                <a:gd name="connsiteY1" fmla="*/ 0 h 10237"/>
                <a:gd name="connsiteX2" fmla="*/ 4802 w 14153"/>
                <a:gd name="connsiteY2" fmla="*/ 10237 h 10237"/>
                <a:gd name="connsiteX3" fmla="*/ 0 w 14153"/>
                <a:gd name="connsiteY3" fmla="*/ 5845 h 10237"/>
                <a:gd name="connsiteX0" fmla="*/ 0 w 14153"/>
                <a:gd name="connsiteY0" fmla="*/ 5845 h 7759"/>
                <a:gd name="connsiteX1" fmla="*/ 14153 w 14153"/>
                <a:gd name="connsiteY1" fmla="*/ 0 h 7759"/>
                <a:gd name="connsiteX2" fmla="*/ 7648 w 14153"/>
                <a:gd name="connsiteY2" fmla="*/ 7759 h 7759"/>
                <a:gd name="connsiteX3" fmla="*/ 0 w 14153"/>
                <a:gd name="connsiteY3" fmla="*/ 5845 h 7759"/>
                <a:gd name="connsiteX0" fmla="*/ 0 w 9067"/>
                <a:gd name="connsiteY0" fmla="*/ 5480 h 7947"/>
                <a:gd name="connsiteX1" fmla="*/ 9067 w 9067"/>
                <a:gd name="connsiteY1" fmla="*/ 0 h 7947"/>
                <a:gd name="connsiteX2" fmla="*/ 5404 w 9067"/>
                <a:gd name="connsiteY2" fmla="*/ 7947 h 7947"/>
                <a:gd name="connsiteX3" fmla="*/ 0 w 9067"/>
                <a:gd name="connsiteY3" fmla="*/ 5480 h 7947"/>
                <a:gd name="connsiteX0" fmla="*/ 0 w 9703"/>
                <a:gd name="connsiteY0" fmla="*/ 0 h 12578"/>
                <a:gd name="connsiteX1" fmla="*/ 9703 w 9703"/>
                <a:gd name="connsiteY1" fmla="*/ 2578 h 12578"/>
                <a:gd name="connsiteX2" fmla="*/ 5663 w 9703"/>
                <a:gd name="connsiteY2" fmla="*/ 12578 h 12578"/>
                <a:gd name="connsiteX3" fmla="*/ 0 w 9703"/>
                <a:gd name="connsiteY3" fmla="*/ 0 h 12578"/>
                <a:gd name="connsiteX0" fmla="*/ 0 w 5836"/>
                <a:gd name="connsiteY0" fmla="*/ 0 h 10000"/>
                <a:gd name="connsiteX1" fmla="*/ 5240 w 5836"/>
                <a:gd name="connsiteY1" fmla="*/ 24 h 10000"/>
                <a:gd name="connsiteX2" fmla="*/ 5836 w 5836"/>
                <a:gd name="connsiteY2" fmla="*/ 10000 h 10000"/>
                <a:gd name="connsiteX3" fmla="*/ 0 w 5836"/>
                <a:gd name="connsiteY3" fmla="*/ 0 h 10000"/>
                <a:gd name="connsiteX0" fmla="*/ 0 w 9005"/>
                <a:gd name="connsiteY0" fmla="*/ 0 h 8459"/>
                <a:gd name="connsiteX1" fmla="*/ 8979 w 9005"/>
                <a:gd name="connsiteY1" fmla="*/ 24 h 8459"/>
                <a:gd name="connsiteX2" fmla="*/ 6649 w 9005"/>
                <a:gd name="connsiteY2" fmla="*/ 8459 h 8459"/>
                <a:gd name="connsiteX3" fmla="*/ 0 w 9005"/>
                <a:gd name="connsiteY3" fmla="*/ 0 h 8459"/>
                <a:gd name="connsiteX0" fmla="*/ 0 w 10025"/>
                <a:gd name="connsiteY0" fmla="*/ 0 h 10000"/>
                <a:gd name="connsiteX1" fmla="*/ 9971 w 10025"/>
                <a:gd name="connsiteY1" fmla="*/ 28 h 10000"/>
                <a:gd name="connsiteX2" fmla="*/ 7384 w 10025"/>
                <a:gd name="connsiteY2" fmla="*/ 10000 h 10000"/>
                <a:gd name="connsiteX3" fmla="*/ 0 w 10025"/>
                <a:gd name="connsiteY3" fmla="*/ 0 h 10000"/>
                <a:gd name="connsiteX0" fmla="*/ 0 w 9971"/>
                <a:gd name="connsiteY0" fmla="*/ 0 h 10000"/>
                <a:gd name="connsiteX1" fmla="*/ 9971 w 9971"/>
                <a:gd name="connsiteY1" fmla="*/ 28 h 10000"/>
                <a:gd name="connsiteX2" fmla="*/ 7384 w 9971"/>
                <a:gd name="connsiteY2" fmla="*/ 10000 h 10000"/>
                <a:gd name="connsiteX3" fmla="*/ 0 w 9971"/>
                <a:gd name="connsiteY3" fmla="*/ 0 h 10000"/>
                <a:gd name="connsiteX0" fmla="*/ 0 w 13598"/>
                <a:gd name="connsiteY0" fmla="*/ 0 h 10000"/>
                <a:gd name="connsiteX1" fmla="*/ 13598 w 13598"/>
                <a:gd name="connsiteY1" fmla="*/ 3300 h 10000"/>
                <a:gd name="connsiteX2" fmla="*/ 7405 w 13598"/>
                <a:gd name="connsiteY2" fmla="*/ 10000 h 10000"/>
                <a:gd name="connsiteX3" fmla="*/ 0 w 13598"/>
                <a:gd name="connsiteY3" fmla="*/ 0 h 10000"/>
                <a:gd name="connsiteX0" fmla="*/ 0 w 13598"/>
                <a:gd name="connsiteY0" fmla="*/ 0 h 10034"/>
                <a:gd name="connsiteX1" fmla="*/ 13598 w 13598"/>
                <a:gd name="connsiteY1" fmla="*/ 3300 h 10034"/>
                <a:gd name="connsiteX2" fmla="*/ 7360 w 13598"/>
                <a:gd name="connsiteY2" fmla="*/ 10034 h 10034"/>
                <a:gd name="connsiteX3" fmla="*/ 0 w 13598"/>
                <a:gd name="connsiteY3" fmla="*/ 0 h 10034"/>
                <a:gd name="connsiteX0" fmla="*/ 0 w 13283"/>
                <a:gd name="connsiteY0" fmla="*/ 0 h 10034"/>
                <a:gd name="connsiteX1" fmla="*/ 13283 w 13283"/>
                <a:gd name="connsiteY1" fmla="*/ 2862 h 10034"/>
                <a:gd name="connsiteX2" fmla="*/ 7360 w 13283"/>
                <a:gd name="connsiteY2" fmla="*/ 10034 h 10034"/>
                <a:gd name="connsiteX3" fmla="*/ 0 w 13283"/>
                <a:gd name="connsiteY3" fmla="*/ 0 h 10034"/>
                <a:gd name="connsiteX0" fmla="*/ 0 w 13283"/>
                <a:gd name="connsiteY0" fmla="*/ 0 h 10945"/>
                <a:gd name="connsiteX1" fmla="*/ 13283 w 13283"/>
                <a:gd name="connsiteY1" fmla="*/ 2862 h 10945"/>
                <a:gd name="connsiteX2" fmla="*/ 7630 w 13283"/>
                <a:gd name="connsiteY2" fmla="*/ 10945 h 10945"/>
                <a:gd name="connsiteX3" fmla="*/ 0 w 13283"/>
                <a:gd name="connsiteY3" fmla="*/ 0 h 10945"/>
                <a:gd name="connsiteX0" fmla="*/ 0 w 14047"/>
                <a:gd name="connsiteY0" fmla="*/ 0 h 10945"/>
                <a:gd name="connsiteX1" fmla="*/ 14047 w 14047"/>
                <a:gd name="connsiteY1" fmla="*/ 2525 h 10945"/>
                <a:gd name="connsiteX2" fmla="*/ 7630 w 14047"/>
                <a:gd name="connsiteY2" fmla="*/ 10945 h 10945"/>
                <a:gd name="connsiteX3" fmla="*/ 0 w 14047"/>
                <a:gd name="connsiteY3" fmla="*/ 0 h 10945"/>
                <a:gd name="connsiteX0" fmla="*/ 0 w 14047"/>
                <a:gd name="connsiteY0" fmla="*/ 0 h 12665"/>
                <a:gd name="connsiteX1" fmla="*/ 14047 w 14047"/>
                <a:gd name="connsiteY1" fmla="*/ 2525 h 12665"/>
                <a:gd name="connsiteX2" fmla="*/ 9519 w 14047"/>
                <a:gd name="connsiteY2" fmla="*/ 12665 h 12665"/>
                <a:gd name="connsiteX3" fmla="*/ 0 w 14047"/>
                <a:gd name="connsiteY3" fmla="*/ 0 h 12665"/>
                <a:gd name="connsiteX0" fmla="*/ 0 w 21692"/>
                <a:gd name="connsiteY0" fmla="*/ 0 h 12631"/>
                <a:gd name="connsiteX1" fmla="*/ 21692 w 21692"/>
                <a:gd name="connsiteY1" fmla="*/ 2491 h 12631"/>
                <a:gd name="connsiteX2" fmla="*/ 17164 w 21692"/>
                <a:gd name="connsiteY2" fmla="*/ 12631 h 12631"/>
                <a:gd name="connsiteX3" fmla="*/ 0 w 21692"/>
                <a:gd name="connsiteY3" fmla="*/ 0 h 12631"/>
                <a:gd name="connsiteX0" fmla="*/ 0 w 21692"/>
                <a:gd name="connsiteY0" fmla="*/ 0 h 15093"/>
                <a:gd name="connsiteX1" fmla="*/ 21692 w 21692"/>
                <a:gd name="connsiteY1" fmla="*/ 2491 h 15093"/>
                <a:gd name="connsiteX2" fmla="*/ 16175 w 21692"/>
                <a:gd name="connsiteY2" fmla="*/ 15093 h 15093"/>
                <a:gd name="connsiteX3" fmla="*/ 0 w 21692"/>
                <a:gd name="connsiteY3" fmla="*/ 0 h 15093"/>
                <a:gd name="connsiteX0" fmla="*/ 0 w 20703"/>
                <a:gd name="connsiteY0" fmla="*/ 0 h 15093"/>
                <a:gd name="connsiteX1" fmla="*/ 20703 w 20703"/>
                <a:gd name="connsiteY1" fmla="*/ 4784 h 15093"/>
                <a:gd name="connsiteX2" fmla="*/ 16175 w 20703"/>
                <a:gd name="connsiteY2" fmla="*/ 15093 h 15093"/>
                <a:gd name="connsiteX3" fmla="*/ 0 w 20703"/>
                <a:gd name="connsiteY3" fmla="*/ 0 h 15093"/>
                <a:gd name="connsiteX0" fmla="*/ 0 w 20345"/>
                <a:gd name="connsiteY0" fmla="*/ 0 h 15093"/>
                <a:gd name="connsiteX1" fmla="*/ 20345 w 20345"/>
                <a:gd name="connsiteY1" fmla="*/ 4023 h 15093"/>
                <a:gd name="connsiteX2" fmla="*/ 16175 w 20345"/>
                <a:gd name="connsiteY2" fmla="*/ 15093 h 15093"/>
                <a:gd name="connsiteX3" fmla="*/ 0 w 20345"/>
                <a:gd name="connsiteY3" fmla="*/ 0 h 15093"/>
                <a:gd name="connsiteX0" fmla="*/ 0 w 26863"/>
                <a:gd name="connsiteY0" fmla="*/ 0 h 12182"/>
                <a:gd name="connsiteX1" fmla="*/ 20345 w 26863"/>
                <a:gd name="connsiteY1" fmla="*/ 4023 h 12182"/>
                <a:gd name="connsiteX2" fmla="*/ 26863 w 26863"/>
                <a:gd name="connsiteY2" fmla="*/ 12182 h 12182"/>
                <a:gd name="connsiteX3" fmla="*/ 0 w 26863"/>
                <a:gd name="connsiteY3" fmla="*/ 0 h 12182"/>
                <a:gd name="connsiteX0" fmla="*/ 0 w 22445"/>
                <a:gd name="connsiteY0" fmla="*/ 8068 h 8159"/>
                <a:gd name="connsiteX1" fmla="*/ 15927 w 22445"/>
                <a:gd name="connsiteY1" fmla="*/ 0 h 8159"/>
                <a:gd name="connsiteX2" fmla="*/ 22445 w 22445"/>
                <a:gd name="connsiteY2" fmla="*/ 8159 h 8159"/>
                <a:gd name="connsiteX3" fmla="*/ 0 w 22445"/>
                <a:gd name="connsiteY3" fmla="*/ 8068 h 8159"/>
                <a:gd name="connsiteX0" fmla="*/ 0 w 10000"/>
                <a:gd name="connsiteY0" fmla="*/ 9764 h 9876"/>
                <a:gd name="connsiteX1" fmla="*/ 7657 w 10000"/>
                <a:gd name="connsiteY1" fmla="*/ 0 h 9876"/>
                <a:gd name="connsiteX2" fmla="*/ 10000 w 10000"/>
                <a:gd name="connsiteY2" fmla="*/ 9876 h 9876"/>
                <a:gd name="connsiteX3" fmla="*/ 0 w 10000"/>
                <a:gd name="connsiteY3" fmla="*/ 9764 h 9876"/>
                <a:gd name="connsiteX0" fmla="*/ 0 w 9118"/>
                <a:gd name="connsiteY0" fmla="*/ 9887 h 9887"/>
                <a:gd name="connsiteX1" fmla="*/ 7657 w 9118"/>
                <a:gd name="connsiteY1" fmla="*/ 0 h 9887"/>
                <a:gd name="connsiteX2" fmla="*/ 9118 w 9118"/>
                <a:gd name="connsiteY2" fmla="*/ 9874 h 9887"/>
                <a:gd name="connsiteX3" fmla="*/ 0 w 9118"/>
                <a:gd name="connsiteY3" fmla="*/ 9887 h 9887"/>
                <a:gd name="connsiteX0" fmla="*/ 0 w 10374"/>
                <a:gd name="connsiteY0" fmla="*/ 10000 h 10114"/>
                <a:gd name="connsiteX1" fmla="*/ 8398 w 10374"/>
                <a:gd name="connsiteY1" fmla="*/ 0 h 10114"/>
                <a:gd name="connsiteX2" fmla="*/ 10374 w 10374"/>
                <a:gd name="connsiteY2" fmla="*/ 10114 h 10114"/>
                <a:gd name="connsiteX3" fmla="*/ 0 w 10374"/>
                <a:gd name="connsiteY3" fmla="*/ 10000 h 10114"/>
                <a:gd name="connsiteX0" fmla="*/ 0 w 6309"/>
                <a:gd name="connsiteY0" fmla="*/ 10085 h 10114"/>
                <a:gd name="connsiteX1" fmla="*/ 4333 w 6309"/>
                <a:gd name="connsiteY1" fmla="*/ 0 h 10114"/>
                <a:gd name="connsiteX2" fmla="*/ 6309 w 6309"/>
                <a:gd name="connsiteY2" fmla="*/ 10114 h 10114"/>
                <a:gd name="connsiteX3" fmla="*/ 0 w 6309"/>
                <a:gd name="connsiteY3" fmla="*/ 10085 h 10114"/>
                <a:gd name="connsiteX0" fmla="*/ 0 w 10000"/>
                <a:gd name="connsiteY0" fmla="*/ 8590 h 8619"/>
                <a:gd name="connsiteX1" fmla="*/ 7321 w 10000"/>
                <a:gd name="connsiteY1" fmla="*/ 0 h 8619"/>
                <a:gd name="connsiteX2" fmla="*/ 10000 w 10000"/>
                <a:gd name="connsiteY2" fmla="*/ 8619 h 8619"/>
                <a:gd name="connsiteX3" fmla="*/ 0 w 10000"/>
                <a:gd name="connsiteY3" fmla="*/ 8590 h 8619"/>
                <a:gd name="connsiteX0" fmla="*/ 0 w 10070"/>
                <a:gd name="connsiteY0" fmla="*/ 9480 h 10000"/>
                <a:gd name="connsiteX1" fmla="*/ 7391 w 10070"/>
                <a:gd name="connsiteY1" fmla="*/ 0 h 10000"/>
                <a:gd name="connsiteX2" fmla="*/ 10070 w 10070"/>
                <a:gd name="connsiteY2" fmla="*/ 10000 h 10000"/>
                <a:gd name="connsiteX3" fmla="*/ 0 w 10070"/>
                <a:gd name="connsiteY3" fmla="*/ 9480 h 10000"/>
                <a:gd name="connsiteX0" fmla="*/ 0 w 10000"/>
                <a:gd name="connsiteY0" fmla="*/ 10014 h 10014"/>
                <a:gd name="connsiteX1" fmla="*/ 7321 w 10000"/>
                <a:gd name="connsiteY1" fmla="*/ 0 h 10014"/>
                <a:gd name="connsiteX2" fmla="*/ 10000 w 10000"/>
                <a:gd name="connsiteY2" fmla="*/ 10000 h 10014"/>
                <a:gd name="connsiteX3" fmla="*/ 0 w 10000"/>
                <a:gd name="connsiteY3" fmla="*/ 10014 h 10014"/>
                <a:gd name="connsiteX0" fmla="*/ 0 w 10000"/>
                <a:gd name="connsiteY0" fmla="*/ 19144 h 19144"/>
                <a:gd name="connsiteX1" fmla="*/ 4918 w 10000"/>
                <a:gd name="connsiteY1" fmla="*/ 0 h 19144"/>
                <a:gd name="connsiteX2" fmla="*/ 10000 w 10000"/>
                <a:gd name="connsiteY2" fmla="*/ 19130 h 19144"/>
                <a:gd name="connsiteX3" fmla="*/ 0 w 10000"/>
                <a:gd name="connsiteY3" fmla="*/ 19144 h 19144"/>
                <a:gd name="connsiteX0" fmla="*/ 0 w 11428"/>
                <a:gd name="connsiteY0" fmla="*/ 19144 h 19144"/>
                <a:gd name="connsiteX1" fmla="*/ 4918 w 11428"/>
                <a:gd name="connsiteY1" fmla="*/ 0 h 19144"/>
                <a:gd name="connsiteX2" fmla="*/ 11428 w 11428"/>
                <a:gd name="connsiteY2" fmla="*/ 18984 h 19144"/>
                <a:gd name="connsiteX3" fmla="*/ 0 w 11428"/>
                <a:gd name="connsiteY3" fmla="*/ 19144 h 19144"/>
                <a:gd name="connsiteX0" fmla="*/ 0 w 11289"/>
                <a:gd name="connsiteY0" fmla="*/ 19144 h 19144"/>
                <a:gd name="connsiteX1" fmla="*/ 4918 w 11289"/>
                <a:gd name="connsiteY1" fmla="*/ 0 h 19144"/>
                <a:gd name="connsiteX2" fmla="*/ 11289 w 11289"/>
                <a:gd name="connsiteY2" fmla="*/ 19130 h 19144"/>
                <a:gd name="connsiteX3" fmla="*/ 0 w 11289"/>
                <a:gd name="connsiteY3" fmla="*/ 19144 h 19144"/>
                <a:gd name="connsiteX0" fmla="*/ 1107 w 6371"/>
                <a:gd name="connsiteY0" fmla="*/ 19144 h 19144"/>
                <a:gd name="connsiteX1" fmla="*/ 0 w 6371"/>
                <a:gd name="connsiteY1" fmla="*/ 0 h 19144"/>
                <a:gd name="connsiteX2" fmla="*/ 6371 w 6371"/>
                <a:gd name="connsiteY2" fmla="*/ 19130 h 19144"/>
                <a:gd name="connsiteX3" fmla="*/ 1107 w 6371"/>
                <a:gd name="connsiteY3" fmla="*/ 19144 h 19144"/>
                <a:gd name="connsiteX0" fmla="*/ 1603 w 9865"/>
                <a:gd name="connsiteY0" fmla="*/ 9890 h 9890"/>
                <a:gd name="connsiteX1" fmla="*/ 0 w 9865"/>
                <a:gd name="connsiteY1" fmla="*/ 0 h 9890"/>
                <a:gd name="connsiteX2" fmla="*/ 9865 w 9865"/>
                <a:gd name="connsiteY2" fmla="*/ 9883 h 9890"/>
                <a:gd name="connsiteX3" fmla="*/ 1603 w 9865"/>
                <a:gd name="connsiteY3" fmla="*/ 9890 h 9890"/>
                <a:gd name="connsiteX0" fmla="*/ 1808 w 10183"/>
                <a:gd name="connsiteY0" fmla="*/ 10024 h 10024"/>
                <a:gd name="connsiteX1" fmla="*/ 0 w 10183"/>
                <a:gd name="connsiteY1" fmla="*/ 0 h 10024"/>
                <a:gd name="connsiteX2" fmla="*/ 10183 w 10183"/>
                <a:gd name="connsiteY2" fmla="*/ 10017 h 10024"/>
                <a:gd name="connsiteX3" fmla="*/ 1808 w 10183"/>
                <a:gd name="connsiteY3" fmla="*/ 10024 h 10024"/>
                <a:gd name="connsiteX0" fmla="*/ 1808 w 10663"/>
                <a:gd name="connsiteY0" fmla="*/ 10024 h 10024"/>
                <a:gd name="connsiteX1" fmla="*/ 0 w 10663"/>
                <a:gd name="connsiteY1" fmla="*/ 0 h 10024"/>
                <a:gd name="connsiteX2" fmla="*/ 10663 w 10663"/>
                <a:gd name="connsiteY2" fmla="*/ 9993 h 10024"/>
                <a:gd name="connsiteX3" fmla="*/ 1808 w 10663"/>
                <a:gd name="connsiteY3" fmla="*/ 10024 h 10024"/>
                <a:gd name="connsiteX0" fmla="*/ 1831 w 10663"/>
                <a:gd name="connsiteY0" fmla="*/ 10000 h 10000"/>
                <a:gd name="connsiteX1" fmla="*/ 0 w 10663"/>
                <a:gd name="connsiteY1" fmla="*/ 0 h 10000"/>
                <a:gd name="connsiteX2" fmla="*/ 10663 w 10663"/>
                <a:gd name="connsiteY2" fmla="*/ 9993 h 10000"/>
                <a:gd name="connsiteX3" fmla="*/ 1831 w 10663"/>
                <a:gd name="connsiteY3" fmla="*/ 10000 h 10000"/>
                <a:gd name="connsiteX0" fmla="*/ 1854 w 10663"/>
                <a:gd name="connsiteY0" fmla="*/ 9968 h 9993"/>
                <a:gd name="connsiteX1" fmla="*/ 0 w 10663"/>
                <a:gd name="connsiteY1" fmla="*/ 0 h 9993"/>
                <a:gd name="connsiteX2" fmla="*/ 10663 w 10663"/>
                <a:gd name="connsiteY2" fmla="*/ 9993 h 9993"/>
                <a:gd name="connsiteX3" fmla="*/ 1854 w 10663"/>
                <a:gd name="connsiteY3" fmla="*/ 9968 h 9993"/>
                <a:gd name="connsiteX0" fmla="*/ 1739 w 10000"/>
                <a:gd name="connsiteY0" fmla="*/ 9999 h 10000"/>
                <a:gd name="connsiteX1" fmla="*/ 0 w 10000"/>
                <a:gd name="connsiteY1" fmla="*/ 0 h 10000"/>
                <a:gd name="connsiteX2" fmla="*/ 10000 w 10000"/>
                <a:gd name="connsiteY2" fmla="*/ 10000 h 10000"/>
                <a:gd name="connsiteX3" fmla="*/ 1739 w 10000"/>
                <a:gd name="connsiteY3" fmla="*/ 9999 h 10000"/>
              </a:gdLst>
              <a:ahLst/>
              <a:cxnLst>
                <a:cxn ang="0">
                  <a:pos x="connsiteX0" y="connsiteY0"/>
                </a:cxn>
                <a:cxn ang="0">
                  <a:pos x="connsiteX1" y="connsiteY1"/>
                </a:cxn>
                <a:cxn ang="0">
                  <a:pos x="connsiteX2" y="connsiteY2"/>
                </a:cxn>
                <a:cxn ang="0">
                  <a:pos x="connsiteX3" y="connsiteY3"/>
                </a:cxn>
              </a:cxnLst>
              <a:rect l="l" t="t" r="r" b="b"/>
              <a:pathLst>
                <a:path w="10000" h="10000">
                  <a:moveTo>
                    <a:pt x="1739" y="9999"/>
                  </a:moveTo>
                  <a:lnTo>
                    <a:pt x="0" y="0"/>
                  </a:lnTo>
                  <a:lnTo>
                    <a:pt x="10000" y="10000"/>
                  </a:lnTo>
                  <a:lnTo>
                    <a:pt x="1739" y="9999"/>
                  </a:lnTo>
                  <a:close/>
                </a:path>
              </a:pathLst>
            </a:custGeom>
            <a:gradFill flip="none" rotWithShape="1">
              <a:gsLst>
                <a:gs pos="0">
                  <a:schemeClr val="accent2">
                    <a:lumMod val="40000"/>
                    <a:lumOff val="60000"/>
                  </a:schemeClr>
                </a:gs>
                <a:gs pos="53000">
                  <a:schemeClr val="accent2">
                    <a:lumMod val="20000"/>
                    <a:lumOff val="80000"/>
                  </a:schemeClr>
                </a:gs>
                <a:gs pos="100000">
                  <a:schemeClr val="accent2">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18" name="Flowchart: Merge 5"/>
            <p:cNvSpPr/>
            <p:nvPr userDrawn="1"/>
          </p:nvSpPr>
          <p:spPr>
            <a:xfrm>
              <a:off x="5385642" y="6"/>
              <a:ext cx="3758074" cy="3463587"/>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4153"/>
                <a:gd name="connsiteY0" fmla="*/ 5845 h 14087"/>
                <a:gd name="connsiteX1" fmla="*/ 14153 w 14153"/>
                <a:gd name="connsiteY1" fmla="*/ 0 h 14087"/>
                <a:gd name="connsiteX2" fmla="*/ 6504 w 14153"/>
                <a:gd name="connsiteY2" fmla="*/ 14087 h 14087"/>
                <a:gd name="connsiteX3" fmla="*/ 0 w 14153"/>
                <a:gd name="connsiteY3" fmla="*/ 5845 h 14087"/>
                <a:gd name="connsiteX0" fmla="*/ 0 w 14153"/>
                <a:gd name="connsiteY0" fmla="*/ 5845 h 10237"/>
                <a:gd name="connsiteX1" fmla="*/ 14153 w 14153"/>
                <a:gd name="connsiteY1" fmla="*/ 0 h 10237"/>
                <a:gd name="connsiteX2" fmla="*/ 4802 w 14153"/>
                <a:gd name="connsiteY2" fmla="*/ 10237 h 10237"/>
                <a:gd name="connsiteX3" fmla="*/ 0 w 14153"/>
                <a:gd name="connsiteY3" fmla="*/ 5845 h 10237"/>
                <a:gd name="connsiteX0" fmla="*/ 0 w 14153"/>
                <a:gd name="connsiteY0" fmla="*/ 5845 h 7759"/>
                <a:gd name="connsiteX1" fmla="*/ 14153 w 14153"/>
                <a:gd name="connsiteY1" fmla="*/ 0 h 7759"/>
                <a:gd name="connsiteX2" fmla="*/ 7648 w 14153"/>
                <a:gd name="connsiteY2" fmla="*/ 7759 h 7759"/>
                <a:gd name="connsiteX3" fmla="*/ 0 w 14153"/>
                <a:gd name="connsiteY3" fmla="*/ 5845 h 7759"/>
                <a:gd name="connsiteX0" fmla="*/ 0 w 9067"/>
                <a:gd name="connsiteY0" fmla="*/ 5480 h 7947"/>
                <a:gd name="connsiteX1" fmla="*/ 9067 w 9067"/>
                <a:gd name="connsiteY1" fmla="*/ 0 h 7947"/>
                <a:gd name="connsiteX2" fmla="*/ 5404 w 9067"/>
                <a:gd name="connsiteY2" fmla="*/ 7947 h 7947"/>
                <a:gd name="connsiteX3" fmla="*/ 0 w 9067"/>
                <a:gd name="connsiteY3" fmla="*/ 5480 h 7947"/>
                <a:gd name="connsiteX0" fmla="*/ 0 w 9703"/>
                <a:gd name="connsiteY0" fmla="*/ 0 h 12578"/>
                <a:gd name="connsiteX1" fmla="*/ 9703 w 9703"/>
                <a:gd name="connsiteY1" fmla="*/ 2578 h 12578"/>
                <a:gd name="connsiteX2" fmla="*/ 5663 w 9703"/>
                <a:gd name="connsiteY2" fmla="*/ 12578 h 12578"/>
                <a:gd name="connsiteX3" fmla="*/ 0 w 9703"/>
                <a:gd name="connsiteY3" fmla="*/ 0 h 12578"/>
                <a:gd name="connsiteX0" fmla="*/ 0 w 5836"/>
                <a:gd name="connsiteY0" fmla="*/ 0 h 10000"/>
                <a:gd name="connsiteX1" fmla="*/ 5240 w 5836"/>
                <a:gd name="connsiteY1" fmla="*/ 24 h 10000"/>
                <a:gd name="connsiteX2" fmla="*/ 5836 w 5836"/>
                <a:gd name="connsiteY2" fmla="*/ 10000 h 10000"/>
                <a:gd name="connsiteX3" fmla="*/ 0 w 5836"/>
                <a:gd name="connsiteY3" fmla="*/ 0 h 10000"/>
                <a:gd name="connsiteX0" fmla="*/ 0 w 9005"/>
                <a:gd name="connsiteY0" fmla="*/ 0 h 8459"/>
                <a:gd name="connsiteX1" fmla="*/ 8979 w 9005"/>
                <a:gd name="connsiteY1" fmla="*/ 24 h 8459"/>
                <a:gd name="connsiteX2" fmla="*/ 6649 w 9005"/>
                <a:gd name="connsiteY2" fmla="*/ 8459 h 8459"/>
                <a:gd name="connsiteX3" fmla="*/ 0 w 9005"/>
                <a:gd name="connsiteY3" fmla="*/ 0 h 8459"/>
                <a:gd name="connsiteX0" fmla="*/ 0 w 10025"/>
                <a:gd name="connsiteY0" fmla="*/ 0 h 10000"/>
                <a:gd name="connsiteX1" fmla="*/ 9971 w 10025"/>
                <a:gd name="connsiteY1" fmla="*/ 28 h 10000"/>
                <a:gd name="connsiteX2" fmla="*/ 7384 w 10025"/>
                <a:gd name="connsiteY2" fmla="*/ 10000 h 10000"/>
                <a:gd name="connsiteX3" fmla="*/ 0 w 10025"/>
                <a:gd name="connsiteY3" fmla="*/ 0 h 10000"/>
                <a:gd name="connsiteX0" fmla="*/ 0 w 9971"/>
                <a:gd name="connsiteY0" fmla="*/ 0 h 10000"/>
                <a:gd name="connsiteX1" fmla="*/ 9971 w 9971"/>
                <a:gd name="connsiteY1" fmla="*/ 28 h 10000"/>
                <a:gd name="connsiteX2" fmla="*/ 7384 w 9971"/>
                <a:gd name="connsiteY2" fmla="*/ 10000 h 10000"/>
                <a:gd name="connsiteX3" fmla="*/ 0 w 9971"/>
                <a:gd name="connsiteY3" fmla="*/ 0 h 10000"/>
                <a:gd name="connsiteX0" fmla="*/ 0 w 13598"/>
                <a:gd name="connsiteY0" fmla="*/ 0 h 10000"/>
                <a:gd name="connsiteX1" fmla="*/ 13598 w 13598"/>
                <a:gd name="connsiteY1" fmla="*/ 3300 h 10000"/>
                <a:gd name="connsiteX2" fmla="*/ 7405 w 13598"/>
                <a:gd name="connsiteY2" fmla="*/ 10000 h 10000"/>
                <a:gd name="connsiteX3" fmla="*/ 0 w 13598"/>
                <a:gd name="connsiteY3" fmla="*/ 0 h 10000"/>
                <a:gd name="connsiteX0" fmla="*/ 0 w 13598"/>
                <a:gd name="connsiteY0" fmla="*/ 0 h 10034"/>
                <a:gd name="connsiteX1" fmla="*/ 13598 w 13598"/>
                <a:gd name="connsiteY1" fmla="*/ 3300 h 10034"/>
                <a:gd name="connsiteX2" fmla="*/ 7360 w 13598"/>
                <a:gd name="connsiteY2" fmla="*/ 10034 h 10034"/>
                <a:gd name="connsiteX3" fmla="*/ 0 w 13598"/>
                <a:gd name="connsiteY3" fmla="*/ 0 h 10034"/>
                <a:gd name="connsiteX0" fmla="*/ 0 w 13283"/>
                <a:gd name="connsiteY0" fmla="*/ 0 h 10034"/>
                <a:gd name="connsiteX1" fmla="*/ 13283 w 13283"/>
                <a:gd name="connsiteY1" fmla="*/ 2862 h 10034"/>
                <a:gd name="connsiteX2" fmla="*/ 7360 w 13283"/>
                <a:gd name="connsiteY2" fmla="*/ 10034 h 10034"/>
                <a:gd name="connsiteX3" fmla="*/ 0 w 13283"/>
                <a:gd name="connsiteY3" fmla="*/ 0 h 10034"/>
                <a:gd name="connsiteX0" fmla="*/ 0 w 13283"/>
                <a:gd name="connsiteY0" fmla="*/ 0 h 10945"/>
                <a:gd name="connsiteX1" fmla="*/ 13283 w 13283"/>
                <a:gd name="connsiteY1" fmla="*/ 2862 h 10945"/>
                <a:gd name="connsiteX2" fmla="*/ 7630 w 13283"/>
                <a:gd name="connsiteY2" fmla="*/ 10945 h 10945"/>
                <a:gd name="connsiteX3" fmla="*/ 0 w 13283"/>
                <a:gd name="connsiteY3" fmla="*/ 0 h 10945"/>
                <a:gd name="connsiteX0" fmla="*/ 0 w 14047"/>
                <a:gd name="connsiteY0" fmla="*/ 0 h 10945"/>
                <a:gd name="connsiteX1" fmla="*/ 14047 w 14047"/>
                <a:gd name="connsiteY1" fmla="*/ 2525 h 10945"/>
                <a:gd name="connsiteX2" fmla="*/ 7630 w 14047"/>
                <a:gd name="connsiteY2" fmla="*/ 10945 h 10945"/>
                <a:gd name="connsiteX3" fmla="*/ 0 w 14047"/>
                <a:gd name="connsiteY3" fmla="*/ 0 h 10945"/>
                <a:gd name="connsiteX0" fmla="*/ 0 w 14047"/>
                <a:gd name="connsiteY0" fmla="*/ 0 h 12665"/>
                <a:gd name="connsiteX1" fmla="*/ 14047 w 14047"/>
                <a:gd name="connsiteY1" fmla="*/ 2525 h 12665"/>
                <a:gd name="connsiteX2" fmla="*/ 9519 w 14047"/>
                <a:gd name="connsiteY2" fmla="*/ 12665 h 12665"/>
                <a:gd name="connsiteX3" fmla="*/ 0 w 14047"/>
                <a:gd name="connsiteY3" fmla="*/ 0 h 12665"/>
                <a:gd name="connsiteX0" fmla="*/ 0 w 21692"/>
                <a:gd name="connsiteY0" fmla="*/ 0 h 12631"/>
                <a:gd name="connsiteX1" fmla="*/ 21692 w 21692"/>
                <a:gd name="connsiteY1" fmla="*/ 2491 h 12631"/>
                <a:gd name="connsiteX2" fmla="*/ 17164 w 21692"/>
                <a:gd name="connsiteY2" fmla="*/ 12631 h 12631"/>
                <a:gd name="connsiteX3" fmla="*/ 0 w 21692"/>
                <a:gd name="connsiteY3" fmla="*/ 0 h 12631"/>
                <a:gd name="connsiteX0" fmla="*/ 0 w 21692"/>
                <a:gd name="connsiteY0" fmla="*/ 0 h 15093"/>
                <a:gd name="connsiteX1" fmla="*/ 21692 w 21692"/>
                <a:gd name="connsiteY1" fmla="*/ 2491 h 15093"/>
                <a:gd name="connsiteX2" fmla="*/ 16175 w 21692"/>
                <a:gd name="connsiteY2" fmla="*/ 15093 h 15093"/>
                <a:gd name="connsiteX3" fmla="*/ 0 w 21692"/>
                <a:gd name="connsiteY3" fmla="*/ 0 h 15093"/>
                <a:gd name="connsiteX0" fmla="*/ 0 w 20703"/>
                <a:gd name="connsiteY0" fmla="*/ 0 h 15093"/>
                <a:gd name="connsiteX1" fmla="*/ 20703 w 20703"/>
                <a:gd name="connsiteY1" fmla="*/ 4784 h 15093"/>
                <a:gd name="connsiteX2" fmla="*/ 16175 w 20703"/>
                <a:gd name="connsiteY2" fmla="*/ 15093 h 15093"/>
                <a:gd name="connsiteX3" fmla="*/ 0 w 20703"/>
                <a:gd name="connsiteY3" fmla="*/ 0 h 15093"/>
                <a:gd name="connsiteX0" fmla="*/ 0 w 20703"/>
                <a:gd name="connsiteY0" fmla="*/ 3548 h 18641"/>
                <a:gd name="connsiteX1" fmla="*/ 8241 w 20703"/>
                <a:gd name="connsiteY1" fmla="*/ 36 h 18641"/>
                <a:gd name="connsiteX2" fmla="*/ 20703 w 20703"/>
                <a:gd name="connsiteY2" fmla="*/ 8332 h 18641"/>
                <a:gd name="connsiteX3" fmla="*/ 16175 w 20703"/>
                <a:gd name="connsiteY3" fmla="*/ 18641 h 18641"/>
                <a:gd name="connsiteX4" fmla="*/ 0 w 20703"/>
                <a:gd name="connsiteY4" fmla="*/ 3548 h 18641"/>
                <a:gd name="connsiteX0" fmla="*/ 0 w 20703"/>
                <a:gd name="connsiteY0" fmla="*/ 3512 h 18605"/>
                <a:gd name="connsiteX1" fmla="*/ 8241 w 20703"/>
                <a:gd name="connsiteY1" fmla="*/ 0 h 18605"/>
                <a:gd name="connsiteX2" fmla="*/ 20703 w 20703"/>
                <a:gd name="connsiteY2" fmla="*/ 8296 h 18605"/>
                <a:gd name="connsiteX3" fmla="*/ 16175 w 20703"/>
                <a:gd name="connsiteY3" fmla="*/ 18605 h 18605"/>
                <a:gd name="connsiteX4" fmla="*/ 0 w 20703"/>
                <a:gd name="connsiteY4" fmla="*/ 3512 h 18605"/>
                <a:gd name="connsiteX0" fmla="*/ 0 w 20703"/>
                <a:gd name="connsiteY0" fmla="*/ 3512 h 18605"/>
                <a:gd name="connsiteX1" fmla="*/ 8241 w 20703"/>
                <a:gd name="connsiteY1" fmla="*/ 0 h 18605"/>
                <a:gd name="connsiteX2" fmla="*/ 20703 w 20703"/>
                <a:gd name="connsiteY2" fmla="*/ 8296 h 18605"/>
                <a:gd name="connsiteX3" fmla="*/ 16175 w 20703"/>
                <a:gd name="connsiteY3" fmla="*/ 18605 h 18605"/>
                <a:gd name="connsiteX4" fmla="*/ 0 w 20703"/>
                <a:gd name="connsiteY4" fmla="*/ 3512 h 18605"/>
                <a:gd name="connsiteX0" fmla="*/ 0 w 20703"/>
                <a:gd name="connsiteY0" fmla="*/ 3646 h 18739"/>
                <a:gd name="connsiteX1" fmla="*/ 8241 w 20703"/>
                <a:gd name="connsiteY1" fmla="*/ 0 h 18739"/>
                <a:gd name="connsiteX2" fmla="*/ 20703 w 20703"/>
                <a:gd name="connsiteY2" fmla="*/ 8430 h 18739"/>
                <a:gd name="connsiteX3" fmla="*/ 16175 w 20703"/>
                <a:gd name="connsiteY3" fmla="*/ 18739 h 18739"/>
                <a:gd name="connsiteX4" fmla="*/ 0 w 20703"/>
                <a:gd name="connsiteY4" fmla="*/ 3646 h 18739"/>
                <a:gd name="connsiteX0" fmla="*/ 0 w 17956"/>
                <a:gd name="connsiteY0" fmla="*/ 198 h 18739"/>
                <a:gd name="connsiteX1" fmla="*/ 5494 w 17956"/>
                <a:gd name="connsiteY1" fmla="*/ 0 h 18739"/>
                <a:gd name="connsiteX2" fmla="*/ 17956 w 17956"/>
                <a:gd name="connsiteY2" fmla="*/ 8430 h 18739"/>
                <a:gd name="connsiteX3" fmla="*/ 13428 w 17956"/>
                <a:gd name="connsiteY3" fmla="*/ 18739 h 18739"/>
                <a:gd name="connsiteX4" fmla="*/ 0 w 17956"/>
                <a:gd name="connsiteY4" fmla="*/ 198 h 18739"/>
                <a:gd name="connsiteX0" fmla="*/ 0 w 17956"/>
                <a:gd name="connsiteY0" fmla="*/ 108 h 18649"/>
                <a:gd name="connsiteX1" fmla="*/ 5375 w 17956"/>
                <a:gd name="connsiteY1" fmla="*/ 0 h 18649"/>
                <a:gd name="connsiteX2" fmla="*/ 17956 w 17956"/>
                <a:gd name="connsiteY2" fmla="*/ 8340 h 18649"/>
                <a:gd name="connsiteX3" fmla="*/ 13428 w 17956"/>
                <a:gd name="connsiteY3" fmla="*/ 18649 h 18649"/>
                <a:gd name="connsiteX4" fmla="*/ 0 w 17956"/>
                <a:gd name="connsiteY4" fmla="*/ 108 h 18649"/>
                <a:gd name="connsiteX0" fmla="*/ 6634 w 24590"/>
                <a:gd name="connsiteY0" fmla="*/ 108 h 15290"/>
                <a:gd name="connsiteX1" fmla="*/ 12009 w 24590"/>
                <a:gd name="connsiteY1" fmla="*/ 0 h 15290"/>
                <a:gd name="connsiteX2" fmla="*/ 24590 w 24590"/>
                <a:gd name="connsiteY2" fmla="*/ 8340 h 15290"/>
                <a:gd name="connsiteX3" fmla="*/ 0 w 24590"/>
                <a:gd name="connsiteY3" fmla="*/ 15290 h 15290"/>
                <a:gd name="connsiteX4" fmla="*/ 6634 w 24590"/>
                <a:gd name="connsiteY4" fmla="*/ 108 h 15290"/>
                <a:gd name="connsiteX0" fmla="*/ 6634 w 31337"/>
                <a:gd name="connsiteY0" fmla="*/ 108 h 20252"/>
                <a:gd name="connsiteX1" fmla="*/ 12009 w 31337"/>
                <a:gd name="connsiteY1" fmla="*/ 0 h 20252"/>
                <a:gd name="connsiteX2" fmla="*/ 31337 w 31337"/>
                <a:gd name="connsiteY2" fmla="*/ 20252 h 20252"/>
                <a:gd name="connsiteX3" fmla="*/ 0 w 31337"/>
                <a:gd name="connsiteY3" fmla="*/ 15290 h 20252"/>
                <a:gd name="connsiteX4" fmla="*/ 6634 w 31337"/>
                <a:gd name="connsiteY4" fmla="*/ 108 h 20252"/>
                <a:gd name="connsiteX0" fmla="*/ 6634 w 31337"/>
                <a:gd name="connsiteY0" fmla="*/ 108 h 20252"/>
                <a:gd name="connsiteX1" fmla="*/ 20726 w 31337"/>
                <a:gd name="connsiteY1" fmla="*/ 0 h 20252"/>
                <a:gd name="connsiteX2" fmla="*/ 31337 w 31337"/>
                <a:gd name="connsiteY2" fmla="*/ 20252 h 20252"/>
                <a:gd name="connsiteX3" fmla="*/ 0 w 31337"/>
                <a:gd name="connsiteY3" fmla="*/ 15290 h 20252"/>
                <a:gd name="connsiteX4" fmla="*/ 6634 w 31337"/>
                <a:gd name="connsiteY4" fmla="*/ 108 h 20252"/>
                <a:gd name="connsiteX0" fmla="*/ 13620 w 31337"/>
                <a:gd name="connsiteY0" fmla="*/ 18 h 20252"/>
                <a:gd name="connsiteX1" fmla="*/ 20726 w 31337"/>
                <a:gd name="connsiteY1" fmla="*/ 0 h 20252"/>
                <a:gd name="connsiteX2" fmla="*/ 31337 w 31337"/>
                <a:gd name="connsiteY2" fmla="*/ 20252 h 20252"/>
                <a:gd name="connsiteX3" fmla="*/ 0 w 31337"/>
                <a:gd name="connsiteY3" fmla="*/ 15290 h 20252"/>
                <a:gd name="connsiteX4" fmla="*/ 13620 w 31337"/>
                <a:gd name="connsiteY4" fmla="*/ 18 h 20252"/>
                <a:gd name="connsiteX0" fmla="*/ 9142 w 26859"/>
                <a:gd name="connsiteY0" fmla="*/ 18 h 20252"/>
                <a:gd name="connsiteX1" fmla="*/ 16248 w 26859"/>
                <a:gd name="connsiteY1" fmla="*/ 0 h 20252"/>
                <a:gd name="connsiteX2" fmla="*/ 26859 w 26859"/>
                <a:gd name="connsiteY2" fmla="*/ 20252 h 20252"/>
                <a:gd name="connsiteX3" fmla="*/ 0 w 26859"/>
                <a:gd name="connsiteY3" fmla="*/ 13409 h 20252"/>
                <a:gd name="connsiteX4" fmla="*/ 9142 w 26859"/>
                <a:gd name="connsiteY4" fmla="*/ 18 h 20252"/>
                <a:gd name="connsiteX0" fmla="*/ 11530 w 29247"/>
                <a:gd name="connsiteY0" fmla="*/ 18 h 20252"/>
                <a:gd name="connsiteX1" fmla="*/ 18636 w 29247"/>
                <a:gd name="connsiteY1" fmla="*/ 0 h 20252"/>
                <a:gd name="connsiteX2" fmla="*/ 29247 w 29247"/>
                <a:gd name="connsiteY2" fmla="*/ 20252 h 20252"/>
                <a:gd name="connsiteX3" fmla="*/ 0 w 29247"/>
                <a:gd name="connsiteY3" fmla="*/ 15424 h 20252"/>
                <a:gd name="connsiteX4" fmla="*/ 11530 w 29247"/>
                <a:gd name="connsiteY4" fmla="*/ 18 h 20252"/>
                <a:gd name="connsiteX0" fmla="*/ 11530 w 29247"/>
                <a:gd name="connsiteY0" fmla="*/ 0 h 20234"/>
                <a:gd name="connsiteX1" fmla="*/ 17681 w 29247"/>
                <a:gd name="connsiteY1" fmla="*/ 1460 h 20234"/>
                <a:gd name="connsiteX2" fmla="*/ 29247 w 29247"/>
                <a:gd name="connsiteY2" fmla="*/ 20234 h 20234"/>
                <a:gd name="connsiteX3" fmla="*/ 0 w 29247"/>
                <a:gd name="connsiteY3" fmla="*/ 15406 h 20234"/>
                <a:gd name="connsiteX4" fmla="*/ 11530 w 29247"/>
                <a:gd name="connsiteY4" fmla="*/ 0 h 20234"/>
                <a:gd name="connsiteX0" fmla="*/ 11530 w 29247"/>
                <a:gd name="connsiteY0" fmla="*/ 18 h 20252"/>
                <a:gd name="connsiteX1" fmla="*/ 18577 w 29247"/>
                <a:gd name="connsiteY1" fmla="*/ 0 h 20252"/>
                <a:gd name="connsiteX2" fmla="*/ 29247 w 29247"/>
                <a:gd name="connsiteY2" fmla="*/ 20252 h 20252"/>
                <a:gd name="connsiteX3" fmla="*/ 0 w 29247"/>
                <a:gd name="connsiteY3" fmla="*/ 15424 h 20252"/>
                <a:gd name="connsiteX4" fmla="*/ 11530 w 29247"/>
                <a:gd name="connsiteY4" fmla="*/ 18 h 20252"/>
                <a:gd name="connsiteX0" fmla="*/ 11829 w 29247"/>
                <a:gd name="connsiteY0" fmla="*/ 0 h 20279"/>
                <a:gd name="connsiteX1" fmla="*/ 18577 w 29247"/>
                <a:gd name="connsiteY1" fmla="*/ 27 h 20279"/>
                <a:gd name="connsiteX2" fmla="*/ 29247 w 29247"/>
                <a:gd name="connsiteY2" fmla="*/ 20279 h 20279"/>
                <a:gd name="connsiteX3" fmla="*/ 0 w 29247"/>
                <a:gd name="connsiteY3" fmla="*/ 15451 h 20279"/>
                <a:gd name="connsiteX4" fmla="*/ 11829 w 29247"/>
                <a:gd name="connsiteY4" fmla="*/ 0 h 20279"/>
                <a:gd name="connsiteX0" fmla="*/ 11829 w 29247"/>
                <a:gd name="connsiteY0" fmla="*/ 0 h 19975"/>
                <a:gd name="connsiteX1" fmla="*/ 18577 w 29247"/>
                <a:gd name="connsiteY1" fmla="*/ 27 h 19975"/>
                <a:gd name="connsiteX2" fmla="*/ 29247 w 29247"/>
                <a:gd name="connsiteY2" fmla="*/ 19975 h 19975"/>
                <a:gd name="connsiteX3" fmla="*/ 0 w 29247"/>
                <a:gd name="connsiteY3" fmla="*/ 15451 h 19975"/>
                <a:gd name="connsiteX4" fmla="*/ 11829 w 29247"/>
                <a:gd name="connsiteY4" fmla="*/ 0 h 19975"/>
                <a:gd name="connsiteX0" fmla="*/ 11829 w 29202"/>
                <a:gd name="connsiteY0" fmla="*/ 0 h 20211"/>
                <a:gd name="connsiteX1" fmla="*/ 18577 w 29202"/>
                <a:gd name="connsiteY1" fmla="*/ 27 h 20211"/>
                <a:gd name="connsiteX2" fmla="*/ 29202 w 29202"/>
                <a:gd name="connsiteY2" fmla="*/ 20211 h 20211"/>
                <a:gd name="connsiteX3" fmla="*/ 0 w 29202"/>
                <a:gd name="connsiteY3" fmla="*/ 15451 h 20211"/>
                <a:gd name="connsiteX4" fmla="*/ 11829 w 29202"/>
                <a:gd name="connsiteY4" fmla="*/ 0 h 20211"/>
                <a:gd name="connsiteX0" fmla="*/ 11792 w 29202"/>
                <a:gd name="connsiteY0" fmla="*/ 0 h 20190"/>
                <a:gd name="connsiteX1" fmla="*/ 18577 w 29202"/>
                <a:gd name="connsiteY1" fmla="*/ 6 h 20190"/>
                <a:gd name="connsiteX2" fmla="*/ 29202 w 29202"/>
                <a:gd name="connsiteY2" fmla="*/ 20190 h 20190"/>
                <a:gd name="connsiteX3" fmla="*/ 0 w 29202"/>
                <a:gd name="connsiteY3" fmla="*/ 15430 h 20190"/>
                <a:gd name="connsiteX4" fmla="*/ 11792 w 29202"/>
                <a:gd name="connsiteY4" fmla="*/ 0 h 20190"/>
                <a:gd name="connsiteX0" fmla="*/ 11829 w 29202"/>
                <a:gd name="connsiteY0" fmla="*/ 15 h 20184"/>
                <a:gd name="connsiteX1" fmla="*/ 18577 w 29202"/>
                <a:gd name="connsiteY1" fmla="*/ 0 h 20184"/>
                <a:gd name="connsiteX2" fmla="*/ 29202 w 29202"/>
                <a:gd name="connsiteY2" fmla="*/ 20184 h 20184"/>
                <a:gd name="connsiteX3" fmla="*/ 0 w 29202"/>
                <a:gd name="connsiteY3" fmla="*/ 15424 h 20184"/>
                <a:gd name="connsiteX4" fmla="*/ 11829 w 29202"/>
                <a:gd name="connsiteY4" fmla="*/ 15 h 20184"/>
                <a:gd name="connsiteX0" fmla="*/ 11885 w 29202"/>
                <a:gd name="connsiteY0" fmla="*/ 5 h 20184"/>
                <a:gd name="connsiteX1" fmla="*/ 18577 w 29202"/>
                <a:gd name="connsiteY1" fmla="*/ 0 h 20184"/>
                <a:gd name="connsiteX2" fmla="*/ 29202 w 29202"/>
                <a:gd name="connsiteY2" fmla="*/ 20184 h 20184"/>
                <a:gd name="connsiteX3" fmla="*/ 0 w 29202"/>
                <a:gd name="connsiteY3" fmla="*/ 15424 h 20184"/>
                <a:gd name="connsiteX4" fmla="*/ 11885 w 29202"/>
                <a:gd name="connsiteY4" fmla="*/ 5 h 20184"/>
                <a:gd name="connsiteX0" fmla="*/ 11866 w 29202"/>
                <a:gd name="connsiteY0" fmla="*/ 0 h 20189"/>
                <a:gd name="connsiteX1" fmla="*/ 18577 w 29202"/>
                <a:gd name="connsiteY1" fmla="*/ 5 h 20189"/>
                <a:gd name="connsiteX2" fmla="*/ 29202 w 29202"/>
                <a:gd name="connsiteY2" fmla="*/ 20189 h 20189"/>
                <a:gd name="connsiteX3" fmla="*/ 0 w 29202"/>
                <a:gd name="connsiteY3" fmla="*/ 15429 h 20189"/>
                <a:gd name="connsiteX4" fmla="*/ 11866 w 29202"/>
                <a:gd name="connsiteY4" fmla="*/ 0 h 20189"/>
                <a:gd name="connsiteX0" fmla="*/ 11885 w 29202"/>
                <a:gd name="connsiteY0" fmla="*/ 0 h 20189"/>
                <a:gd name="connsiteX1" fmla="*/ 18577 w 29202"/>
                <a:gd name="connsiteY1" fmla="*/ 5 h 20189"/>
                <a:gd name="connsiteX2" fmla="*/ 29202 w 29202"/>
                <a:gd name="connsiteY2" fmla="*/ 20189 h 20189"/>
                <a:gd name="connsiteX3" fmla="*/ 0 w 29202"/>
                <a:gd name="connsiteY3" fmla="*/ 15429 h 20189"/>
                <a:gd name="connsiteX4" fmla="*/ 11885 w 29202"/>
                <a:gd name="connsiteY4" fmla="*/ 0 h 20189"/>
                <a:gd name="connsiteX0" fmla="*/ 11866 w 29202"/>
                <a:gd name="connsiteY0" fmla="*/ 16 h 20184"/>
                <a:gd name="connsiteX1" fmla="*/ 18577 w 29202"/>
                <a:gd name="connsiteY1" fmla="*/ 0 h 20184"/>
                <a:gd name="connsiteX2" fmla="*/ 29202 w 29202"/>
                <a:gd name="connsiteY2" fmla="*/ 20184 h 20184"/>
                <a:gd name="connsiteX3" fmla="*/ 0 w 29202"/>
                <a:gd name="connsiteY3" fmla="*/ 15424 h 20184"/>
                <a:gd name="connsiteX4" fmla="*/ 11866 w 29202"/>
                <a:gd name="connsiteY4" fmla="*/ 16 h 20184"/>
                <a:gd name="connsiteX0" fmla="*/ 11829 w 29202"/>
                <a:gd name="connsiteY0" fmla="*/ 16 h 20184"/>
                <a:gd name="connsiteX1" fmla="*/ 18577 w 29202"/>
                <a:gd name="connsiteY1" fmla="*/ 0 h 20184"/>
                <a:gd name="connsiteX2" fmla="*/ 29202 w 29202"/>
                <a:gd name="connsiteY2" fmla="*/ 20184 h 20184"/>
                <a:gd name="connsiteX3" fmla="*/ 0 w 29202"/>
                <a:gd name="connsiteY3" fmla="*/ 15424 h 20184"/>
                <a:gd name="connsiteX4" fmla="*/ 11829 w 29202"/>
                <a:gd name="connsiteY4" fmla="*/ 16 h 20184"/>
                <a:gd name="connsiteX0" fmla="*/ 11810 w 29202"/>
                <a:gd name="connsiteY0" fmla="*/ 0 h 20189"/>
                <a:gd name="connsiteX1" fmla="*/ 18577 w 29202"/>
                <a:gd name="connsiteY1" fmla="*/ 5 h 20189"/>
                <a:gd name="connsiteX2" fmla="*/ 29202 w 29202"/>
                <a:gd name="connsiteY2" fmla="*/ 20189 h 20189"/>
                <a:gd name="connsiteX3" fmla="*/ 0 w 29202"/>
                <a:gd name="connsiteY3" fmla="*/ 15429 h 20189"/>
                <a:gd name="connsiteX4" fmla="*/ 11810 w 29202"/>
                <a:gd name="connsiteY4" fmla="*/ 0 h 20189"/>
                <a:gd name="connsiteX0" fmla="*/ 11810 w 29202"/>
                <a:gd name="connsiteY0" fmla="*/ 5 h 20184"/>
                <a:gd name="connsiteX1" fmla="*/ 18577 w 29202"/>
                <a:gd name="connsiteY1" fmla="*/ 0 h 20184"/>
                <a:gd name="connsiteX2" fmla="*/ 29202 w 29202"/>
                <a:gd name="connsiteY2" fmla="*/ 20184 h 20184"/>
                <a:gd name="connsiteX3" fmla="*/ 0 w 29202"/>
                <a:gd name="connsiteY3" fmla="*/ 15424 h 20184"/>
                <a:gd name="connsiteX4" fmla="*/ 11810 w 29202"/>
                <a:gd name="connsiteY4" fmla="*/ 5 h 20184"/>
                <a:gd name="connsiteX0" fmla="*/ 11810 w 29202"/>
                <a:gd name="connsiteY0" fmla="*/ 0 h 20179"/>
                <a:gd name="connsiteX1" fmla="*/ 18596 w 29202"/>
                <a:gd name="connsiteY1" fmla="*/ 5 h 20179"/>
                <a:gd name="connsiteX2" fmla="*/ 29202 w 29202"/>
                <a:gd name="connsiteY2" fmla="*/ 20179 h 20179"/>
                <a:gd name="connsiteX3" fmla="*/ 0 w 29202"/>
                <a:gd name="connsiteY3" fmla="*/ 15419 h 20179"/>
                <a:gd name="connsiteX4" fmla="*/ 11810 w 29202"/>
                <a:gd name="connsiteY4" fmla="*/ 0 h 20179"/>
                <a:gd name="connsiteX0" fmla="*/ 11810 w 29202"/>
                <a:gd name="connsiteY0" fmla="*/ 16 h 20195"/>
                <a:gd name="connsiteX1" fmla="*/ 18596 w 29202"/>
                <a:gd name="connsiteY1" fmla="*/ 0 h 20195"/>
                <a:gd name="connsiteX2" fmla="*/ 29202 w 29202"/>
                <a:gd name="connsiteY2" fmla="*/ 20195 h 20195"/>
                <a:gd name="connsiteX3" fmla="*/ 0 w 29202"/>
                <a:gd name="connsiteY3" fmla="*/ 15435 h 20195"/>
                <a:gd name="connsiteX4" fmla="*/ 11810 w 29202"/>
                <a:gd name="connsiteY4" fmla="*/ 16 h 20195"/>
                <a:gd name="connsiteX0" fmla="*/ 11810 w 29202"/>
                <a:gd name="connsiteY0" fmla="*/ 6 h 20185"/>
                <a:gd name="connsiteX1" fmla="*/ 18577 w 29202"/>
                <a:gd name="connsiteY1" fmla="*/ 0 h 20185"/>
                <a:gd name="connsiteX2" fmla="*/ 29202 w 29202"/>
                <a:gd name="connsiteY2" fmla="*/ 20185 h 20185"/>
                <a:gd name="connsiteX3" fmla="*/ 0 w 29202"/>
                <a:gd name="connsiteY3" fmla="*/ 15425 h 20185"/>
                <a:gd name="connsiteX4" fmla="*/ 11810 w 29202"/>
                <a:gd name="connsiteY4" fmla="*/ 6 h 20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2" h="20185">
                  <a:moveTo>
                    <a:pt x="11810" y="6"/>
                  </a:moveTo>
                  <a:lnTo>
                    <a:pt x="18577" y="0"/>
                  </a:lnTo>
                  <a:lnTo>
                    <a:pt x="29202" y="20185"/>
                  </a:lnTo>
                  <a:lnTo>
                    <a:pt x="0" y="15425"/>
                  </a:lnTo>
                  <a:lnTo>
                    <a:pt x="11810" y="6"/>
                  </a:lnTo>
                  <a:close/>
                </a:path>
              </a:pathLst>
            </a:custGeom>
            <a:gradFill flip="none" rotWithShape="1">
              <a:gsLst>
                <a:gs pos="0">
                  <a:schemeClr val="bg2">
                    <a:lumMod val="60000"/>
                    <a:lumOff val="40000"/>
                  </a:schemeClr>
                </a:gs>
                <a:gs pos="65000">
                  <a:schemeClr val="bg2">
                    <a:lumMod val="20000"/>
                    <a:lumOff val="80000"/>
                  </a:schemeClr>
                </a:gs>
                <a:gs pos="100000">
                  <a:schemeClr val="accent2">
                    <a:lumMod val="60000"/>
                    <a:lumOff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19" name="Flowchart: Merge 5"/>
            <p:cNvSpPr/>
            <p:nvPr userDrawn="1"/>
          </p:nvSpPr>
          <p:spPr>
            <a:xfrm>
              <a:off x="5382350" y="-2"/>
              <a:ext cx="910478" cy="2649375"/>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4153"/>
                <a:gd name="connsiteY0" fmla="*/ 5845 h 14087"/>
                <a:gd name="connsiteX1" fmla="*/ 14153 w 14153"/>
                <a:gd name="connsiteY1" fmla="*/ 0 h 14087"/>
                <a:gd name="connsiteX2" fmla="*/ 6504 w 14153"/>
                <a:gd name="connsiteY2" fmla="*/ 14087 h 14087"/>
                <a:gd name="connsiteX3" fmla="*/ 0 w 14153"/>
                <a:gd name="connsiteY3" fmla="*/ 5845 h 14087"/>
                <a:gd name="connsiteX0" fmla="*/ 0 w 14153"/>
                <a:gd name="connsiteY0" fmla="*/ 5845 h 10237"/>
                <a:gd name="connsiteX1" fmla="*/ 14153 w 14153"/>
                <a:gd name="connsiteY1" fmla="*/ 0 h 10237"/>
                <a:gd name="connsiteX2" fmla="*/ 4802 w 14153"/>
                <a:gd name="connsiteY2" fmla="*/ 10237 h 10237"/>
                <a:gd name="connsiteX3" fmla="*/ 0 w 14153"/>
                <a:gd name="connsiteY3" fmla="*/ 5845 h 10237"/>
                <a:gd name="connsiteX0" fmla="*/ 0 w 14153"/>
                <a:gd name="connsiteY0" fmla="*/ 5845 h 7759"/>
                <a:gd name="connsiteX1" fmla="*/ 14153 w 14153"/>
                <a:gd name="connsiteY1" fmla="*/ 0 h 7759"/>
                <a:gd name="connsiteX2" fmla="*/ 7648 w 14153"/>
                <a:gd name="connsiteY2" fmla="*/ 7759 h 7759"/>
                <a:gd name="connsiteX3" fmla="*/ 0 w 14153"/>
                <a:gd name="connsiteY3" fmla="*/ 5845 h 7759"/>
                <a:gd name="connsiteX0" fmla="*/ 0 w 9067"/>
                <a:gd name="connsiteY0" fmla="*/ 5480 h 7947"/>
                <a:gd name="connsiteX1" fmla="*/ 9067 w 9067"/>
                <a:gd name="connsiteY1" fmla="*/ 0 h 7947"/>
                <a:gd name="connsiteX2" fmla="*/ 5404 w 9067"/>
                <a:gd name="connsiteY2" fmla="*/ 7947 h 7947"/>
                <a:gd name="connsiteX3" fmla="*/ 0 w 9067"/>
                <a:gd name="connsiteY3" fmla="*/ 5480 h 7947"/>
                <a:gd name="connsiteX0" fmla="*/ 0 w 9703"/>
                <a:gd name="connsiteY0" fmla="*/ 0 h 12578"/>
                <a:gd name="connsiteX1" fmla="*/ 9703 w 9703"/>
                <a:gd name="connsiteY1" fmla="*/ 2578 h 12578"/>
                <a:gd name="connsiteX2" fmla="*/ 5663 w 9703"/>
                <a:gd name="connsiteY2" fmla="*/ 12578 h 12578"/>
                <a:gd name="connsiteX3" fmla="*/ 0 w 9703"/>
                <a:gd name="connsiteY3" fmla="*/ 0 h 12578"/>
                <a:gd name="connsiteX0" fmla="*/ 0 w 5836"/>
                <a:gd name="connsiteY0" fmla="*/ 0 h 10000"/>
                <a:gd name="connsiteX1" fmla="*/ 5240 w 5836"/>
                <a:gd name="connsiteY1" fmla="*/ 24 h 10000"/>
                <a:gd name="connsiteX2" fmla="*/ 5836 w 5836"/>
                <a:gd name="connsiteY2" fmla="*/ 10000 h 10000"/>
                <a:gd name="connsiteX3" fmla="*/ 0 w 5836"/>
                <a:gd name="connsiteY3" fmla="*/ 0 h 10000"/>
                <a:gd name="connsiteX0" fmla="*/ 0 w 9005"/>
                <a:gd name="connsiteY0" fmla="*/ 0 h 8459"/>
                <a:gd name="connsiteX1" fmla="*/ 8979 w 9005"/>
                <a:gd name="connsiteY1" fmla="*/ 24 h 8459"/>
                <a:gd name="connsiteX2" fmla="*/ 6649 w 9005"/>
                <a:gd name="connsiteY2" fmla="*/ 8459 h 8459"/>
                <a:gd name="connsiteX3" fmla="*/ 0 w 9005"/>
                <a:gd name="connsiteY3" fmla="*/ 0 h 8459"/>
                <a:gd name="connsiteX0" fmla="*/ 0 w 10025"/>
                <a:gd name="connsiteY0" fmla="*/ 0 h 10000"/>
                <a:gd name="connsiteX1" fmla="*/ 9971 w 10025"/>
                <a:gd name="connsiteY1" fmla="*/ 28 h 10000"/>
                <a:gd name="connsiteX2" fmla="*/ 7384 w 10025"/>
                <a:gd name="connsiteY2" fmla="*/ 10000 h 10000"/>
                <a:gd name="connsiteX3" fmla="*/ 0 w 10025"/>
                <a:gd name="connsiteY3" fmla="*/ 0 h 10000"/>
                <a:gd name="connsiteX0" fmla="*/ 0 w 9971"/>
                <a:gd name="connsiteY0" fmla="*/ 0 h 10000"/>
                <a:gd name="connsiteX1" fmla="*/ 9971 w 9971"/>
                <a:gd name="connsiteY1" fmla="*/ 28 h 10000"/>
                <a:gd name="connsiteX2" fmla="*/ 7384 w 9971"/>
                <a:gd name="connsiteY2" fmla="*/ 10000 h 10000"/>
                <a:gd name="connsiteX3" fmla="*/ 0 w 9971"/>
                <a:gd name="connsiteY3" fmla="*/ 0 h 10000"/>
                <a:gd name="connsiteX0" fmla="*/ 0 w 13598"/>
                <a:gd name="connsiteY0" fmla="*/ 0 h 10000"/>
                <a:gd name="connsiteX1" fmla="*/ 13598 w 13598"/>
                <a:gd name="connsiteY1" fmla="*/ 3300 h 10000"/>
                <a:gd name="connsiteX2" fmla="*/ 7405 w 13598"/>
                <a:gd name="connsiteY2" fmla="*/ 10000 h 10000"/>
                <a:gd name="connsiteX3" fmla="*/ 0 w 13598"/>
                <a:gd name="connsiteY3" fmla="*/ 0 h 10000"/>
                <a:gd name="connsiteX0" fmla="*/ 0 w 13598"/>
                <a:gd name="connsiteY0" fmla="*/ 0 h 10034"/>
                <a:gd name="connsiteX1" fmla="*/ 13598 w 13598"/>
                <a:gd name="connsiteY1" fmla="*/ 3300 h 10034"/>
                <a:gd name="connsiteX2" fmla="*/ 7360 w 13598"/>
                <a:gd name="connsiteY2" fmla="*/ 10034 h 10034"/>
                <a:gd name="connsiteX3" fmla="*/ 0 w 13598"/>
                <a:gd name="connsiteY3" fmla="*/ 0 h 10034"/>
                <a:gd name="connsiteX0" fmla="*/ 0 w 13283"/>
                <a:gd name="connsiteY0" fmla="*/ 0 h 10034"/>
                <a:gd name="connsiteX1" fmla="*/ 13283 w 13283"/>
                <a:gd name="connsiteY1" fmla="*/ 2862 h 10034"/>
                <a:gd name="connsiteX2" fmla="*/ 7360 w 13283"/>
                <a:gd name="connsiteY2" fmla="*/ 10034 h 10034"/>
                <a:gd name="connsiteX3" fmla="*/ 0 w 13283"/>
                <a:gd name="connsiteY3" fmla="*/ 0 h 10034"/>
                <a:gd name="connsiteX0" fmla="*/ 0 w 13283"/>
                <a:gd name="connsiteY0" fmla="*/ 0 h 10945"/>
                <a:gd name="connsiteX1" fmla="*/ 13283 w 13283"/>
                <a:gd name="connsiteY1" fmla="*/ 2862 h 10945"/>
                <a:gd name="connsiteX2" fmla="*/ 7630 w 13283"/>
                <a:gd name="connsiteY2" fmla="*/ 10945 h 10945"/>
                <a:gd name="connsiteX3" fmla="*/ 0 w 13283"/>
                <a:gd name="connsiteY3" fmla="*/ 0 h 10945"/>
                <a:gd name="connsiteX0" fmla="*/ 0 w 14047"/>
                <a:gd name="connsiteY0" fmla="*/ 0 h 10945"/>
                <a:gd name="connsiteX1" fmla="*/ 14047 w 14047"/>
                <a:gd name="connsiteY1" fmla="*/ 2525 h 10945"/>
                <a:gd name="connsiteX2" fmla="*/ 7630 w 14047"/>
                <a:gd name="connsiteY2" fmla="*/ 10945 h 10945"/>
                <a:gd name="connsiteX3" fmla="*/ 0 w 14047"/>
                <a:gd name="connsiteY3" fmla="*/ 0 h 10945"/>
                <a:gd name="connsiteX0" fmla="*/ 0 w 14047"/>
                <a:gd name="connsiteY0" fmla="*/ 0 h 12665"/>
                <a:gd name="connsiteX1" fmla="*/ 14047 w 14047"/>
                <a:gd name="connsiteY1" fmla="*/ 2525 h 12665"/>
                <a:gd name="connsiteX2" fmla="*/ 9519 w 14047"/>
                <a:gd name="connsiteY2" fmla="*/ 12665 h 12665"/>
                <a:gd name="connsiteX3" fmla="*/ 0 w 14047"/>
                <a:gd name="connsiteY3" fmla="*/ 0 h 12665"/>
                <a:gd name="connsiteX0" fmla="*/ 0 w 21692"/>
                <a:gd name="connsiteY0" fmla="*/ 0 h 12631"/>
                <a:gd name="connsiteX1" fmla="*/ 21692 w 21692"/>
                <a:gd name="connsiteY1" fmla="*/ 2491 h 12631"/>
                <a:gd name="connsiteX2" fmla="*/ 17164 w 21692"/>
                <a:gd name="connsiteY2" fmla="*/ 12631 h 12631"/>
                <a:gd name="connsiteX3" fmla="*/ 0 w 21692"/>
                <a:gd name="connsiteY3" fmla="*/ 0 h 12631"/>
                <a:gd name="connsiteX0" fmla="*/ 0 w 21692"/>
                <a:gd name="connsiteY0" fmla="*/ 0 h 15093"/>
                <a:gd name="connsiteX1" fmla="*/ 21692 w 21692"/>
                <a:gd name="connsiteY1" fmla="*/ 2491 h 15093"/>
                <a:gd name="connsiteX2" fmla="*/ 16175 w 21692"/>
                <a:gd name="connsiteY2" fmla="*/ 15093 h 15093"/>
                <a:gd name="connsiteX3" fmla="*/ 0 w 21692"/>
                <a:gd name="connsiteY3" fmla="*/ 0 h 15093"/>
                <a:gd name="connsiteX0" fmla="*/ 0 w 20703"/>
                <a:gd name="connsiteY0" fmla="*/ 0 h 15093"/>
                <a:gd name="connsiteX1" fmla="*/ 20703 w 20703"/>
                <a:gd name="connsiteY1" fmla="*/ 4784 h 15093"/>
                <a:gd name="connsiteX2" fmla="*/ 16175 w 20703"/>
                <a:gd name="connsiteY2" fmla="*/ 15093 h 15093"/>
                <a:gd name="connsiteX3" fmla="*/ 0 w 20703"/>
                <a:gd name="connsiteY3" fmla="*/ 0 h 15093"/>
                <a:gd name="connsiteX0" fmla="*/ 0 w 26864"/>
                <a:gd name="connsiteY0" fmla="*/ 0 h 15093"/>
                <a:gd name="connsiteX1" fmla="*/ 26864 w 26864"/>
                <a:gd name="connsiteY1" fmla="*/ 4076 h 15093"/>
                <a:gd name="connsiteX2" fmla="*/ 16175 w 26864"/>
                <a:gd name="connsiteY2" fmla="*/ 15093 h 15093"/>
                <a:gd name="connsiteX3" fmla="*/ 0 w 26864"/>
                <a:gd name="connsiteY3" fmla="*/ 0 h 15093"/>
                <a:gd name="connsiteX0" fmla="*/ 0 w 26864"/>
                <a:gd name="connsiteY0" fmla="*/ 0 h 15262"/>
                <a:gd name="connsiteX1" fmla="*/ 26864 w 26864"/>
                <a:gd name="connsiteY1" fmla="*/ 4076 h 15262"/>
                <a:gd name="connsiteX2" fmla="*/ 18244 w 26864"/>
                <a:gd name="connsiteY2" fmla="*/ 15262 h 15262"/>
                <a:gd name="connsiteX3" fmla="*/ 0 w 26864"/>
                <a:gd name="connsiteY3" fmla="*/ 0 h 15262"/>
                <a:gd name="connsiteX0" fmla="*/ 0 w 12653"/>
                <a:gd name="connsiteY0" fmla="*/ 0 h 15262"/>
                <a:gd name="connsiteX1" fmla="*/ 12653 w 12653"/>
                <a:gd name="connsiteY1" fmla="*/ 4076 h 15262"/>
                <a:gd name="connsiteX2" fmla="*/ 4033 w 12653"/>
                <a:gd name="connsiteY2" fmla="*/ 15262 h 15262"/>
                <a:gd name="connsiteX3" fmla="*/ 0 w 12653"/>
                <a:gd name="connsiteY3" fmla="*/ 0 h 15262"/>
                <a:gd name="connsiteX0" fmla="*/ 0 w 12653"/>
                <a:gd name="connsiteY0" fmla="*/ 0 h 15296"/>
                <a:gd name="connsiteX1" fmla="*/ 12653 w 12653"/>
                <a:gd name="connsiteY1" fmla="*/ 4076 h 15296"/>
                <a:gd name="connsiteX2" fmla="*/ 4078 w 12653"/>
                <a:gd name="connsiteY2" fmla="*/ 15296 h 15296"/>
                <a:gd name="connsiteX3" fmla="*/ 0 w 12653"/>
                <a:gd name="connsiteY3" fmla="*/ 0 h 15296"/>
                <a:gd name="connsiteX0" fmla="*/ 0 w 13238"/>
                <a:gd name="connsiteY0" fmla="*/ 0 h 15397"/>
                <a:gd name="connsiteX1" fmla="*/ 13238 w 13238"/>
                <a:gd name="connsiteY1" fmla="*/ 4177 h 15397"/>
                <a:gd name="connsiteX2" fmla="*/ 4663 w 13238"/>
                <a:gd name="connsiteY2" fmla="*/ 15397 h 15397"/>
                <a:gd name="connsiteX3" fmla="*/ 0 w 13238"/>
                <a:gd name="connsiteY3" fmla="*/ 0 h 15397"/>
                <a:gd name="connsiteX0" fmla="*/ 4466 w 8575"/>
                <a:gd name="connsiteY0" fmla="*/ 0 h 15464"/>
                <a:gd name="connsiteX1" fmla="*/ 8575 w 8575"/>
                <a:gd name="connsiteY1" fmla="*/ 4244 h 15464"/>
                <a:gd name="connsiteX2" fmla="*/ 0 w 8575"/>
                <a:gd name="connsiteY2" fmla="*/ 15464 h 15464"/>
                <a:gd name="connsiteX3" fmla="*/ 4466 w 8575"/>
                <a:gd name="connsiteY3" fmla="*/ 0 h 15464"/>
                <a:gd name="connsiteX0" fmla="*/ 5208 w 8164"/>
                <a:gd name="connsiteY0" fmla="*/ 0 h 10000"/>
                <a:gd name="connsiteX1" fmla="*/ 8164 w 8164"/>
                <a:gd name="connsiteY1" fmla="*/ 4096 h 10000"/>
                <a:gd name="connsiteX2" fmla="*/ 0 w 8164"/>
                <a:gd name="connsiteY2" fmla="*/ 10000 h 10000"/>
                <a:gd name="connsiteX3" fmla="*/ 5208 w 8164"/>
                <a:gd name="connsiteY3" fmla="*/ 0 h 10000"/>
                <a:gd name="connsiteX0" fmla="*/ 6485 w 10106"/>
                <a:gd name="connsiteY0" fmla="*/ 0 h 10027"/>
                <a:gd name="connsiteX1" fmla="*/ 10106 w 10106"/>
                <a:gd name="connsiteY1" fmla="*/ 4096 h 10027"/>
                <a:gd name="connsiteX2" fmla="*/ 0 w 10106"/>
                <a:gd name="connsiteY2" fmla="*/ 10027 h 10027"/>
                <a:gd name="connsiteX3" fmla="*/ 6485 w 10106"/>
                <a:gd name="connsiteY3" fmla="*/ 0 h 10027"/>
              </a:gdLst>
              <a:ahLst/>
              <a:cxnLst>
                <a:cxn ang="0">
                  <a:pos x="connsiteX0" y="connsiteY0"/>
                </a:cxn>
                <a:cxn ang="0">
                  <a:pos x="connsiteX1" y="connsiteY1"/>
                </a:cxn>
                <a:cxn ang="0">
                  <a:pos x="connsiteX2" y="connsiteY2"/>
                </a:cxn>
                <a:cxn ang="0">
                  <a:pos x="connsiteX3" y="connsiteY3"/>
                </a:cxn>
              </a:cxnLst>
              <a:rect l="l" t="t" r="r" b="b"/>
              <a:pathLst>
                <a:path w="10106" h="10027">
                  <a:moveTo>
                    <a:pt x="6485" y="0"/>
                  </a:moveTo>
                  <a:lnTo>
                    <a:pt x="10106" y="4096"/>
                  </a:lnTo>
                  <a:lnTo>
                    <a:pt x="0" y="10027"/>
                  </a:lnTo>
                  <a:lnTo>
                    <a:pt x="6485" y="0"/>
                  </a:lnTo>
                  <a:close/>
                </a:path>
              </a:pathLst>
            </a:custGeom>
            <a:gradFill flip="none" rotWithShape="1">
              <a:gsLst>
                <a:gs pos="1000">
                  <a:schemeClr val="accent2">
                    <a:lumMod val="40000"/>
                    <a:lumOff val="60000"/>
                  </a:schemeClr>
                </a:gs>
                <a:gs pos="31000">
                  <a:srgbClr val="E3DDD7"/>
                </a:gs>
                <a:gs pos="98000">
                  <a:schemeClr val="accent2">
                    <a:lumMod val="40000"/>
                    <a:lumOff val="6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grpSp>
      <p:sp>
        <p:nvSpPr>
          <p:cNvPr id="14" name="Text Placeholder 6"/>
          <p:cNvSpPr>
            <a:spLocks noGrp="1"/>
          </p:cNvSpPr>
          <p:nvPr>
            <p:ph type="body" sz="quarter" idx="27"/>
          </p:nvPr>
        </p:nvSpPr>
        <p:spPr>
          <a:xfrm>
            <a:off x="419824" y="410804"/>
            <a:ext cx="4505205" cy="202702"/>
          </a:xfrm>
        </p:spPr>
        <p:txBody>
          <a:bodyPr lIns="18000" anchor="t" anchorCtr="0">
            <a:normAutofit/>
          </a:bodyPr>
          <a:lstStyle>
            <a:lvl1pPr marL="0" indent="0">
              <a:buNone/>
              <a:defRPr sz="1000" cap="none" baseline="0">
                <a:solidFill>
                  <a:schemeClr val="tx1"/>
                </a:solidFill>
              </a:defRPr>
            </a:lvl1pPr>
          </a:lstStyle>
          <a:p>
            <a:pPr lvl="0"/>
            <a:r>
              <a:rPr lang="en-US" smtClean="0"/>
              <a:t>Click to edit Master text styles</a:t>
            </a:r>
          </a:p>
        </p:txBody>
      </p:sp>
      <p:cxnSp>
        <p:nvCxnSpPr>
          <p:cNvPr id="21" name="Straight Connector 20"/>
          <p:cNvCxnSpPr/>
          <p:nvPr userDrawn="1"/>
        </p:nvCxnSpPr>
        <p:spPr>
          <a:xfrm>
            <a:off x="644101" y="6196480"/>
            <a:ext cx="0" cy="221581"/>
          </a:xfrm>
          <a:prstGeom prst="line">
            <a:avLst/>
          </a:prstGeom>
          <a:ln w="3175">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23" name="Title 1"/>
          <p:cNvSpPr>
            <a:spLocks noGrp="1"/>
          </p:cNvSpPr>
          <p:nvPr>
            <p:ph type="title"/>
          </p:nvPr>
        </p:nvSpPr>
        <p:spPr>
          <a:xfrm>
            <a:off x="419824" y="613506"/>
            <a:ext cx="4505205" cy="3536102"/>
          </a:xfrm>
        </p:spPr>
        <p:txBody>
          <a:bodyPr/>
          <a:lstStyle/>
          <a:p>
            <a:r>
              <a:rPr lang="en-US" smtClean="0"/>
              <a:t>Click to edit Master title style</a:t>
            </a:r>
            <a:endParaRPr lang="en-US" dirty="0"/>
          </a:p>
        </p:txBody>
      </p:sp>
      <p:pic>
        <p:nvPicPr>
          <p:cNvPr id="20" name="Picture 19" descr="Gerwick Blue Logo Screened_cmyk.png"/>
          <p:cNvPicPr>
            <a:picLocks noChangeAspect="1"/>
          </p:cNvPicPr>
          <p:nvPr userDrawn="1"/>
        </p:nvPicPr>
        <p:blipFill>
          <a:blip r:embed="rId2" cstate="print"/>
          <a:stretch>
            <a:fillRect/>
          </a:stretch>
        </p:blipFill>
        <p:spPr>
          <a:xfrm>
            <a:off x="6870583" y="6166952"/>
            <a:ext cx="1737700" cy="430400"/>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873134687"/>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B">
    <p:bg>
      <p:bgPr>
        <a:solidFill>
          <a:schemeClr val="accent5"/>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bg1"/>
                </a:solidFill>
              </a:defRPr>
            </a:lvl1pPr>
          </a:lstStyle>
          <a:p>
            <a:fld id="{33E1960B-1E9E-4F4E-8764-D1032BEFA47A}" type="datetime4">
              <a:rPr lang="en-US" smtClean="0"/>
              <a:pPr/>
              <a:t>March 30, 2012</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smtClean="0"/>
              <a:t>IHNC Presentation for Rice Unversity's SSPEED Center Seminar</a:t>
            </a:r>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9EDCC4F-61B3-445B-AC6F-14CA4635A88D}" type="slidenum">
              <a:rPr lang="en-US" smtClean="0"/>
              <a:pPr/>
              <a:t>‹#›</a:t>
            </a:fld>
            <a:endParaRPr lang="en-US"/>
          </a:p>
        </p:txBody>
      </p:sp>
      <p:sp>
        <p:nvSpPr>
          <p:cNvPr id="22" name="Flowchart: Merge 5"/>
          <p:cNvSpPr/>
          <p:nvPr userDrawn="1"/>
        </p:nvSpPr>
        <p:spPr>
          <a:xfrm>
            <a:off x="4878729" y="-981"/>
            <a:ext cx="1605082" cy="2704688"/>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4153"/>
              <a:gd name="connsiteY0" fmla="*/ 5845 h 14087"/>
              <a:gd name="connsiteX1" fmla="*/ 14153 w 14153"/>
              <a:gd name="connsiteY1" fmla="*/ 0 h 14087"/>
              <a:gd name="connsiteX2" fmla="*/ 6504 w 14153"/>
              <a:gd name="connsiteY2" fmla="*/ 14087 h 14087"/>
              <a:gd name="connsiteX3" fmla="*/ 0 w 14153"/>
              <a:gd name="connsiteY3" fmla="*/ 5845 h 14087"/>
              <a:gd name="connsiteX0" fmla="*/ 0 w 14153"/>
              <a:gd name="connsiteY0" fmla="*/ 5845 h 10237"/>
              <a:gd name="connsiteX1" fmla="*/ 14153 w 14153"/>
              <a:gd name="connsiteY1" fmla="*/ 0 h 10237"/>
              <a:gd name="connsiteX2" fmla="*/ 4802 w 14153"/>
              <a:gd name="connsiteY2" fmla="*/ 10237 h 10237"/>
              <a:gd name="connsiteX3" fmla="*/ 0 w 14153"/>
              <a:gd name="connsiteY3" fmla="*/ 5845 h 10237"/>
              <a:gd name="connsiteX0" fmla="*/ 0 w 14153"/>
              <a:gd name="connsiteY0" fmla="*/ 5845 h 7759"/>
              <a:gd name="connsiteX1" fmla="*/ 14153 w 14153"/>
              <a:gd name="connsiteY1" fmla="*/ 0 h 7759"/>
              <a:gd name="connsiteX2" fmla="*/ 7648 w 14153"/>
              <a:gd name="connsiteY2" fmla="*/ 7759 h 7759"/>
              <a:gd name="connsiteX3" fmla="*/ 0 w 14153"/>
              <a:gd name="connsiteY3" fmla="*/ 5845 h 7759"/>
              <a:gd name="connsiteX0" fmla="*/ 0 w 9067"/>
              <a:gd name="connsiteY0" fmla="*/ 5480 h 7947"/>
              <a:gd name="connsiteX1" fmla="*/ 9067 w 9067"/>
              <a:gd name="connsiteY1" fmla="*/ 0 h 7947"/>
              <a:gd name="connsiteX2" fmla="*/ 5404 w 9067"/>
              <a:gd name="connsiteY2" fmla="*/ 7947 h 7947"/>
              <a:gd name="connsiteX3" fmla="*/ 0 w 9067"/>
              <a:gd name="connsiteY3" fmla="*/ 5480 h 7947"/>
              <a:gd name="connsiteX0" fmla="*/ 0 w 9703"/>
              <a:gd name="connsiteY0" fmla="*/ 0 h 12578"/>
              <a:gd name="connsiteX1" fmla="*/ 9703 w 9703"/>
              <a:gd name="connsiteY1" fmla="*/ 2578 h 12578"/>
              <a:gd name="connsiteX2" fmla="*/ 5663 w 9703"/>
              <a:gd name="connsiteY2" fmla="*/ 12578 h 12578"/>
              <a:gd name="connsiteX3" fmla="*/ 0 w 9703"/>
              <a:gd name="connsiteY3" fmla="*/ 0 h 12578"/>
            </a:gdLst>
            <a:ahLst/>
            <a:cxnLst>
              <a:cxn ang="0">
                <a:pos x="connsiteX0" y="connsiteY0"/>
              </a:cxn>
              <a:cxn ang="0">
                <a:pos x="connsiteX1" y="connsiteY1"/>
              </a:cxn>
              <a:cxn ang="0">
                <a:pos x="connsiteX2" y="connsiteY2"/>
              </a:cxn>
              <a:cxn ang="0">
                <a:pos x="connsiteX3" y="connsiteY3"/>
              </a:cxn>
            </a:cxnLst>
            <a:rect l="l" t="t" r="r" b="b"/>
            <a:pathLst>
              <a:path w="9703" h="12578">
                <a:moveTo>
                  <a:pt x="0" y="0"/>
                </a:moveTo>
                <a:lnTo>
                  <a:pt x="9703" y="2578"/>
                </a:lnTo>
                <a:lnTo>
                  <a:pt x="5663" y="12578"/>
                </a:lnTo>
                <a:lnTo>
                  <a:pt x="0" y="0"/>
                </a:lnTo>
                <a:close/>
              </a:path>
            </a:pathLst>
          </a:custGeom>
          <a:gradFill flip="none" rotWithShape="1">
            <a:gsLst>
              <a:gs pos="6000">
                <a:schemeClr val="accent5"/>
              </a:gs>
              <a:gs pos="36000">
                <a:schemeClr val="accent5"/>
              </a:gs>
              <a:gs pos="100000">
                <a:schemeClr val="accent5">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23" name="Flowchart: Merge 5"/>
          <p:cNvSpPr/>
          <p:nvPr userDrawn="1"/>
        </p:nvSpPr>
        <p:spPr>
          <a:xfrm>
            <a:off x="4319216" y="5302530"/>
            <a:ext cx="2965230" cy="1558983"/>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4153"/>
              <a:gd name="connsiteY0" fmla="*/ 5845 h 14087"/>
              <a:gd name="connsiteX1" fmla="*/ 14153 w 14153"/>
              <a:gd name="connsiteY1" fmla="*/ 0 h 14087"/>
              <a:gd name="connsiteX2" fmla="*/ 6504 w 14153"/>
              <a:gd name="connsiteY2" fmla="*/ 14087 h 14087"/>
              <a:gd name="connsiteX3" fmla="*/ 0 w 14153"/>
              <a:gd name="connsiteY3" fmla="*/ 5845 h 14087"/>
              <a:gd name="connsiteX0" fmla="*/ 0 w 14153"/>
              <a:gd name="connsiteY0" fmla="*/ 5845 h 10237"/>
              <a:gd name="connsiteX1" fmla="*/ 14153 w 14153"/>
              <a:gd name="connsiteY1" fmla="*/ 0 h 10237"/>
              <a:gd name="connsiteX2" fmla="*/ 4802 w 14153"/>
              <a:gd name="connsiteY2" fmla="*/ 10237 h 10237"/>
              <a:gd name="connsiteX3" fmla="*/ 0 w 14153"/>
              <a:gd name="connsiteY3" fmla="*/ 5845 h 10237"/>
              <a:gd name="connsiteX0" fmla="*/ 0 w 14153"/>
              <a:gd name="connsiteY0" fmla="*/ 5845 h 7759"/>
              <a:gd name="connsiteX1" fmla="*/ 14153 w 14153"/>
              <a:gd name="connsiteY1" fmla="*/ 0 h 7759"/>
              <a:gd name="connsiteX2" fmla="*/ 7648 w 14153"/>
              <a:gd name="connsiteY2" fmla="*/ 7759 h 7759"/>
              <a:gd name="connsiteX3" fmla="*/ 0 w 14153"/>
              <a:gd name="connsiteY3" fmla="*/ 5845 h 7759"/>
              <a:gd name="connsiteX0" fmla="*/ 0 w 9067"/>
              <a:gd name="connsiteY0" fmla="*/ 5480 h 7947"/>
              <a:gd name="connsiteX1" fmla="*/ 9067 w 9067"/>
              <a:gd name="connsiteY1" fmla="*/ 0 h 7947"/>
              <a:gd name="connsiteX2" fmla="*/ 5404 w 9067"/>
              <a:gd name="connsiteY2" fmla="*/ 7947 h 7947"/>
              <a:gd name="connsiteX3" fmla="*/ 0 w 9067"/>
              <a:gd name="connsiteY3" fmla="*/ 5480 h 7947"/>
              <a:gd name="connsiteX0" fmla="*/ 0 w 9703"/>
              <a:gd name="connsiteY0" fmla="*/ 0 h 12578"/>
              <a:gd name="connsiteX1" fmla="*/ 9703 w 9703"/>
              <a:gd name="connsiteY1" fmla="*/ 2578 h 12578"/>
              <a:gd name="connsiteX2" fmla="*/ 5663 w 9703"/>
              <a:gd name="connsiteY2" fmla="*/ 12578 h 12578"/>
              <a:gd name="connsiteX3" fmla="*/ 0 w 9703"/>
              <a:gd name="connsiteY3" fmla="*/ 0 h 12578"/>
              <a:gd name="connsiteX0" fmla="*/ 0 w 4368"/>
              <a:gd name="connsiteY0" fmla="*/ 0 h 12397"/>
              <a:gd name="connsiteX1" fmla="*/ 4368 w 4368"/>
              <a:gd name="connsiteY1" fmla="*/ 4447 h 12397"/>
              <a:gd name="connsiteX2" fmla="*/ 204 w 4368"/>
              <a:gd name="connsiteY2" fmla="*/ 12397 h 12397"/>
              <a:gd name="connsiteX3" fmla="*/ 0 w 4368"/>
              <a:gd name="connsiteY3" fmla="*/ 0 h 12397"/>
              <a:gd name="connsiteX0" fmla="*/ 0 w 9029"/>
              <a:gd name="connsiteY0" fmla="*/ 0 h 10000"/>
              <a:gd name="connsiteX1" fmla="*/ 9029 w 9029"/>
              <a:gd name="connsiteY1" fmla="*/ 526 h 10000"/>
              <a:gd name="connsiteX2" fmla="*/ 467 w 9029"/>
              <a:gd name="connsiteY2" fmla="*/ 10000 h 10000"/>
              <a:gd name="connsiteX3" fmla="*/ 0 w 9029"/>
              <a:gd name="connsiteY3" fmla="*/ 0 h 10000"/>
              <a:gd name="connsiteX0" fmla="*/ 0 w 11571"/>
              <a:gd name="connsiteY0" fmla="*/ 0 h 8527"/>
              <a:gd name="connsiteX1" fmla="*/ 10000 w 11571"/>
              <a:gd name="connsiteY1" fmla="*/ 526 h 8527"/>
              <a:gd name="connsiteX2" fmla="*/ 11571 w 11571"/>
              <a:gd name="connsiteY2" fmla="*/ 8527 h 8527"/>
              <a:gd name="connsiteX3" fmla="*/ 0 w 11571"/>
              <a:gd name="connsiteY3" fmla="*/ 0 h 8527"/>
              <a:gd name="connsiteX0" fmla="*/ 0 w 10000"/>
              <a:gd name="connsiteY0" fmla="*/ 0 h 10000"/>
              <a:gd name="connsiteX1" fmla="*/ 8642 w 10000"/>
              <a:gd name="connsiteY1" fmla="*/ 617 h 10000"/>
              <a:gd name="connsiteX2" fmla="*/ 10000 w 10000"/>
              <a:gd name="connsiteY2" fmla="*/ 10000 h 10000"/>
              <a:gd name="connsiteX3" fmla="*/ 0 w 10000"/>
              <a:gd name="connsiteY3" fmla="*/ 0 h 10000"/>
              <a:gd name="connsiteX0" fmla="*/ 0 w 10000"/>
              <a:gd name="connsiteY0" fmla="*/ 0 h 10000"/>
              <a:gd name="connsiteX1" fmla="*/ 8642 w 10000"/>
              <a:gd name="connsiteY1" fmla="*/ 617 h 10000"/>
              <a:gd name="connsiteX2" fmla="*/ 10000 w 10000"/>
              <a:gd name="connsiteY2" fmla="*/ 10000 h 10000"/>
              <a:gd name="connsiteX3" fmla="*/ 0 w 10000"/>
              <a:gd name="connsiteY3" fmla="*/ 0 h 10000"/>
              <a:gd name="connsiteX0" fmla="*/ 0 w 10258"/>
              <a:gd name="connsiteY0" fmla="*/ 0 h 10216"/>
              <a:gd name="connsiteX1" fmla="*/ 8900 w 10258"/>
              <a:gd name="connsiteY1" fmla="*/ 833 h 10216"/>
              <a:gd name="connsiteX2" fmla="*/ 10258 w 10258"/>
              <a:gd name="connsiteY2" fmla="*/ 10216 h 10216"/>
              <a:gd name="connsiteX3" fmla="*/ 0 w 10258"/>
              <a:gd name="connsiteY3" fmla="*/ 0 h 10216"/>
              <a:gd name="connsiteX0" fmla="*/ 0 w 9845"/>
              <a:gd name="connsiteY0" fmla="*/ 0 h 9892"/>
              <a:gd name="connsiteX1" fmla="*/ 8900 w 9845"/>
              <a:gd name="connsiteY1" fmla="*/ 833 h 9892"/>
              <a:gd name="connsiteX2" fmla="*/ 9845 w 9845"/>
              <a:gd name="connsiteY2" fmla="*/ 9892 h 9892"/>
              <a:gd name="connsiteX3" fmla="*/ 0 w 9845"/>
              <a:gd name="connsiteY3" fmla="*/ 0 h 9892"/>
              <a:gd name="connsiteX0" fmla="*/ 0 w 13079"/>
              <a:gd name="connsiteY0" fmla="*/ 0 h 10000"/>
              <a:gd name="connsiteX1" fmla="*/ 13079 w 13079"/>
              <a:gd name="connsiteY1" fmla="*/ 6926 h 10000"/>
              <a:gd name="connsiteX2" fmla="*/ 10000 w 13079"/>
              <a:gd name="connsiteY2" fmla="*/ 10000 h 10000"/>
              <a:gd name="connsiteX3" fmla="*/ 0 w 13079"/>
              <a:gd name="connsiteY3" fmla="*/ 0 h 10000"/>
              <a:gd name="connsiteX0" fmla="*/ 0 w 10247"/>
              <a:gd name="connsiteY0" fmla="*/ 0 h 10000"/>
              <a:gd name="connsiteX1" fmla="*/ 10247 w 10247"/>
              <a:gd name="connsiteY1" fmla="*/ 2724 h 10000"/>
              <a:gd name="connsiteX2" fmla="*/ 10000 w 10247"/>
              <a:gd name="connsiteY2" fmla="*/ 10000 h 10000"/>
              <a:gd name="connsiteX3" fmla="*/ 0 w 10247"/>
              <a:gd name="connsiteY3" fmla="*/ 0 h 10000"/>
              <a:gd name="connsiteX0" fmla="*/ 0 w 14758"/>
              <a:gd name="connsiteY0" fmla="*/ 0 h 10000"/>
              <a:gd name="connsiteX1" fmla="*/ 14758 w 14758"/>
              <a:gd name="connsiteY1" fmla="*/ 4170 h 10000"/>
              <a:gd name="connsiteX2" fmla="*/ 10000 w 14758"/>
              <a:gd name="connsiteY2" fmla="*/ 10000 h 10000"/>
              <a:gd name="connsiteX3" fmla="*/ 0 w 14758"/>
              <a:gd name="connsiteY3" fmla="*/ 0 h 10000"/>
              <a:gd name="connsiteX0" fmla="*/ 0 w 14758"/>
              <a:gd name="connsiteY0" fmla="*/ 0 h 10000"/>
              <a:gd name="connsiteX1" fmla="*/ 14758 w 14758"/>
              <a:gd name="connsiteY1" fmla="*/ 4170 h 10000"/>
              <a:gd name="connsiteX2" fmla="*/ 10000 w 14758"/>
              <a:gd name="connsiteY2" fmla="*/ 10000 h 10000"/>
              <a:gd name="connsiteX3" fmla="*/ 0 w 14758"/>
              <a:gd name="connsiteY3" fmla="*/ 0 h 10000"/>
              <a:gd name="connsiteX0" fmla="*/ 0 w 14758"/>
              <a:gd name="connsiteY0" fmla="*/ 0 h 10000"/>
              <a:gd name="connsiteX1" fmla="*/ 14758 w 14758"/>
              <a:gd name="connsiteY1" fmla="*/ 4170 h 10000"/>
              <a:gd name="connsiteX2" fmla="*/ 10000 w 14758"/>
              <a:gd name="connsiteY2" fmla="*/ 10000 h 10000"/>
              <a:gd name="connsiteX3" fmla="*/ 0 w 14758"/>
              <a:gd name="connsiteY3" fmla="*/ 0 h 10000"/>
              <a:gd name="connsiteX0" fmla="*/ 0 w 19793"/>
              <a:gd name="connsiteY0" fmla="*/ 2924 h 5830"/>
              <a:gd name="connsiteX1" fmla="*/ 19793 w 19793"/>
              <a:gd name="connsiteY1" fmla="*/ 0 h 5830"/>
              <a:gd name="connsiteX2" fmla="*/ 15035 w 19793"/>
              <a:gd name="connsiteY2" fmla="*/ 5830 h 5830"/>
              <a:gd name="connsiteX3" fmla="*/ 0 w 19793"/>
              <a:gd name="connsiteY3" fmla="*/ 2924 h 5830"/>
              <a:gd name="connsiteX0" fmla="*/ 0 w 10000"/>
              <a:gd name="connsiteY0" fmla="*/ 5015 h 9532"/>
              <a:gd name="connsiteX1" fmla="*/ 10000 w 10000"/>
              <a:gd name="connsiteY1" fmla="*/ 0 h 9532"/>
              <a:gd name="connsiteX2" fmla="*/ 5688 w 10000"/>
              <a:gd name="connsiteY2" fmla="*/ 9532 h 9532"/>
              <a:gd name="connsiteX3" fmla="*/ 0 w 10000"/>
              <a:gd name="connsiteY3" fmla="*/ 5015 h 9532"/>
              <a:gd name="connsiteX0" fmla="*/ 0 w 10053"/>
              <a:gd name="connsiteY0" fmla="*/ 5212 h 9951"/>
              <a:gd name="connsiteX1" fmla="*/ 10053 w 10053"/>
              <a:gd name="connsiteY1" fmla="*/ 0 h 9951"/>
              <a:gd name="connsiteX2" fmla="*/ 5688 w 10053"/>
              <a:gd name="connsiteY2" fmla="*/ 9951 h 9951"/>
              <a:gd name="connsiteX3" fmla="*/ 0 w 10053"/>
              <a:gd name="connsiteY3" fmla="*/ 5212 h 9951"/>
              <a:gd name="connsiteX0" fmla="*/ 1379 w 11379"/>
              <a:gd name="connsiteY0" fmla="*/ 5238 h 10194"/>
              <a:gd name="connsiteX1" fmla="*/ 11379 w 11379"/>
              <a:gd name="connsiteY1" fmla="*/ 0 h 10194"/>
              <a:gd name="connsiteX2" fmla="*/ 7037 w 11379"/>
              <a:gd name="connsiteY2" fmla="*/ 10000 h 10194"/>
              <a:gd name="connsiteX3" fmla="*/ 0 w 11379"/>
              <a:gd name="connsiteY3" fmla="*/ 9958 h 10194"/>
              <a:gd name="connsiteX4" fmla="*/ 1379 w 11379"/>
              <a:gd name="connsiteY4" fmla="*/ 5238 h 10194"/>
              <a:gd name="connsiteX0" fmla="*/ 1379 w 11379"/>
              <a:gd name="connsiteY0" fmla="*/ 5238 h 10000"/>
              <a:gd name="connsiteX1" fmla="*/ 11379 w 11379"/>
              <a:gd name="connsiteY1" fmla="*/ 0 h 10000"/>
              <a:gd name="connsiteX2" fmla="*/ 7037 w 11379"/>
              <a:gd name="connsiteY2" fmla="*/ 10000 h 10000"/>
              <a:gd name="connsiteX3" fmla="*/ 0 w 11379"/>
              <a:gd name="connsiteY3" fmla="*/ 9958 h 10000"/>
              <a:gd name="connsiteX4" fmla="*/ 1379 w 11379"/>
              <a:gd name="connsiteY4" fmla="*/ 5238 h 10000"/>
              <a:gd name="connsiteX0" fmla="*/ 1379 w 11379"/>
              <a:gd name="connsiteY0" fmla="*/ 5238 h 10000"/>
              <a:gd name="connsiteX1" fmla="*/ 11379 w 11379"/>
              <a:gd name="connsiteY1" fmla="*/ 0 h 10000"/>
              <a:gd name="connsiteX2" fmla="*/ 7037 w 11379"/>
              <a:gd name="connsiteY2" fmla="*/ 10000 h 10000"/>
              <a:gd name="connsiteX3" fmla="*/ 0 w 11379"/>
              <a:gd name="connsiteY3" fmla="*/ 9958 h 10000"/>
              <a:gd name="connsiteX4" fmla="*/ 1379 w 11379"/>
              <a:gd name="connsiteY4" fmla="*/ 5238 h 10000"/>
              <a:gd name="connsiteX0" fmla="*/ 0 w 13506"/>
              <a:gd name="connsiteY0" fmla="*/ 7014 h 10000"/>
              <a:gd name="connsiteX1" fmla="*/ 13506 w 13506"/>
              <a:gd name="connsiteY1" fmla="*/ 0 h 10000"/>
              <a:gd name="connsiteX2" fmla="*/ 9164 w 13506"/>
              <a:gd name="connsiteY2" fmla="*/ 10000 h 10000"/>
              <a:gd name="connsiteX3" fmla="*/ 2127 w 13506"/>
              <a:gd name="connsiteY3" fmla="*/ 9958 h 10000"/>
              <a:gd name="connsiteX4" fmla="*/ 0 w 13506"/>
              <a:gd name="connsiteY4" fmla="*/ 7014 h 10000"/>
              <a:gd name="connsiteX0" fmla="*/ 0 w 13506"/>
              <a:gd name="connsiteY0" fmla="*/ 7014 h 9968"/>
              <a:gd name="connsiteX1" fmla="*/ 13506 w 13506"/>
              <a:gd name="connsiteY1" fmla="*/ 0 h 9968"/>
              <a:gd name="connsiteX2" fmla="*/ 9152 w 13506"/>
              <a:gd name="connsiteY2" fmla="*/ 9968 h 9968"/>
              <a:gd name="connsiteX3" fmla="*/ 2127 w 13506"/>
              <a:gd name="connsiteY3" fmla="*/ 9958 h 9968"/>
              <a:gd name="connsiteX4" fmla="*/ 0 w 13506"/>
              <a:gd name="connsiteY4" fmla="*/ 7014 h 9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06" h="9968">
                <a:moveTo>
                  <a:pt x="0" y="7014"/>
                </a:moveTo>
                <a:lnTo>
                  <a:pt x="13506" y="0"/>
                </a:lnTo>
                <a:lnTo>
                  <a:pt x="9152" y="9968"/>
                </a:lnTo>
                <a:lnTo>
                  <a:pt x="2127" y="9958"/>
                </a:lnTo>
                <a:lnTo>
                  <a:pt x="0" y="7014"/>
                </a:lnTo>
                <a:close/>
              </a:path>
            </a:pathLst>
          </a:custGeom>
          <a:gradFill flip="none" rotWithShape="1">
            <a:gsLst>
              <a:gs pos="0">
                <a:schemeClr val="accent5">
                  <a:lumMod val="75000"/>
                </a:schemeClr>
              </a:gs>
              <a:gs pos="68000">
                <a:schemeClr val="accent5"/>
              </a:gs>
              <a:gs pos="100000">
                <a:schemeClr val="accent5">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24" name="Flowchart: Merge 5"/>
          <p:cNvSpPr/>
          <p:nvPr userDrawn="1"/>
        </p:nvSpPr>
        <p:spPr>
          <a:xfrm>
            <a:off x="3611284" y="270"/>
            <a:ext cx="5532715" cy="6666668"/>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4153"/>
              <a:gd name="connsiteY0" fmla="*/ 5845 h 14087"/>
              <a:gd name="connsiteX1" fmla="*/ 14153 w 14153"/>
              <a:gd name="connsiteY1" fmla="*/ 0 h 14087"/>
              <a:gd name="connsiteX2" fmla="*/ 6504 w 14153"/>
              <a:gd name="connsiteY2" fmla="*/ 14087 h 14087"/>
              <a:gd name="connsiteX3" fmla="*/ 0 w 14153"/>
              <a:gd name="connsiteY3" fmla="*/ 5845 h 14087"/>
              <a:gd name="connsiteX0" fmla="*/ 0 w 14153"/>
              <a:gd name="connsiteY0" fmla="*/ 5845 h 10237"/>
              <a:gd name="connsiteX1" fmla="*/ 14153 w 14153"/>
              <a:gd name="connsiteY1" fmla="*/ 0 h 10237"/>
              <a:gd name="connsiteX2" fmla="*/ 4802 w 14153"/>
              <a:gd name="connsiteY2" fmla="*/ 10237 h 10237"/>
              <a:gd name="connsiteX3" fmla="*/ 0 w 14153"/>
              <a:gd name="connsiteY3" fmla="*/ 5845 h 10237"/>
              <a:gd name="connsiteX0" fmla="*/ 0 w 14153"/>
              <a:gd name="connsiteY0" fmla="*/ 5845 h 7759"/>
              <a:gd name="connsiteX1" fmla="*/ 14153 w 14153"/>
              <a:gd name="connsiteY1" fmla="*/ 0 h 7759"/>
              <a:gd name="connsiteX2" fmla="*/ 7648 w 14153"/>
              <a:gd name="connsiteY2" fmla="*/ 7759 h 7759"/>
              <a:gd name="connsiteX3" fmla="*/ 0 w 14153"/>
              <a:gd name="connsiteY3" fmla="*/ 5845 h 7759"/>
              <a:gd name="connsiteX0" fmla="*/ 0 w 9067"/>
              <a:gd name="connsiteY0" fmla="*/ 5480 h 7947"/>
              <a:gd name="connsiteX1" fmla="*/ 9067 w 9067"/>
              <a:gd name="connsiteY1" fmla="*/ 0 h 7947"/>
              <a:gd name="connsiteX2" fmla="*/ 5404 w 9067"/>
              <a:gd name="connsiteY2" fmla="*/ 7947 h 7947"/>
              <a:gd name="connsiteX3" fmla="*/ 0 w 9067"/>
              <a:gd name="connsiteY3" fmla="*/ 5480 h 7947"/>
              <a:gd name="connsiteX0" fmla="*/ 0 w 9703"/>
              <a:gd name="connsiteY0" fmla="*/ 0 h 12578"/>
              <a:gd name="connsiteX1" fmla="*/ 9703 w 9703"/>
              <a:gd name="connsiteY1" fmla="*/ 2578 h 12578"/>
              <a:gd name="connsiteX2" fmla="*/ 5663 w 9703"/>
              <a:gd name="connsiteY2" fmla="*/ 12578 h 12578"/>
              <a:gd name="connsiteX3" fmla="*/ 0 w 9703"/>
              <a:gd name="connsiteY3" fmla="*/ 0 h 12578"/>
              <a:gd name="connsiteX0" fmla="*/ 173 w 4164"/>
              <a:gd name="connsiteY0" fmla="*/ 0 h 16505"/>
              <a:gd name="connsiteX1" fmla="*/ 4164 w 4164"/>
              <a:gd name="connsiteY1" fmla="*/ 8555 h 16505"/>
              <a:gd name="connsiteX2" fmla="*/ 0 w 4164"/>
              <a:gd name="connsiteY2" fmla="*/ 16505 h 16505"/>
              <a:gd name="connsiteX3" fmla="*/ 173 w 4164"/>
              <a:gd name="connsiteY3" fmla="*/ 0 h 16505"/>
              <a:gd name="connsiteX0" fmla="*/ 415 w 6491"/>
              <a:gd name="connsiteY0" fmla="*/ 0 h 10000"/>
              <a:gd name="connsiteX1" fmla="*/ 6491 w 6491"/>
              <a:gd name="connsiteY1" fmla="*/ 101 h 10000"/>
              <a:gd name="connsiteX2" fmla="*/ 0 w 6491"/>
              <a:gd name="connsiteY2" fmla="*/ 10000 h 10000"/>
              <a:gd name="connsiteX3" fmla="*/ 415 w 6491"/>
              <a:gd name="connsiteY3" fmla="*/ 0 h 10000"/>
              <a:gd name="connsiteX0" fmla="*/ 1 w 35544"/>
              <a:gd name="connsiteY0" fmla="*/ 0 h 10398"/>
              <a:gd name="connsiteX1" fmla="*/ 9362 w 35544"/>
              <a:gd name="connsiteY1" fmla="*/ 101 h 10398"/>
              <a:gd name="connsiteX2" fmla="*/ 35544 w 35544"/>
              <a:gd name="connsiteY2" fmla="*/ 10398 h 10398"/>
              <a:gd name="connsiteX3" fmla="*/ 1 w 35544"/>
              <a:gd name="connsiteY3" fmla="*/ 0 h 10398"/>
              <a:gd name="connsiteX0" fmla="*/ 1 w 35544"/>
              <a:gd name="connsiteY0" fmla="*/ 0 h 10398"/>
              <a:gd name="connsiteX1" fmla="*/ 9362 w 35544"/>
              <a:gd name="connsiteY1" fmla="*/ 101 h 10398"/>
              <a:gd name="connsiteX2" fmla="*/ 35544 w 35544"/>
              <a:gd name="connsiteY2" fmla="*/ 10398 h 10398"/>
              <a:gd name="connsiteX3" fmla="*/ 1 w 35544"/>
              <a:gd name="connsiteY3" fmla="*/ 0 h 10398"/>
              <a:gd name="connsiteX0" fmla="*/ 37270 w 72825"/>
              <a:gd name="connsiteY0" fmla="*/ 0 h 13917"/>
              <a:gd name="connsiteX1" fmla="*/ 46631 w 72825"/>
              <a:gd name="connsiteY1" fmla="*/ 101 h 13917"/>
              <a:gd name="connsiteX2" fmla="*/ 72813 w 72825"/>
              <a:gd name="connsiteY2" fmla="*/ 10398 h 13917"/>
              <a:gd name="connsiteX3" fmla="*/ 552 w 72825"/>
              <a:gd name="connsiteY3" fmla="*/ 13479 h 13917"/>
              <a:gd name="connsiteX4" fmla="*/ 37270 w 72825"/>
              <a:gd name="connsiteY4" fmla="*/ 0 h 13917"/>
              <a:gd name="connsiteX0" fmla="*/ 37270 w 72836"/>
              <a:gd name="connsiteY0" fmla="*/ 0 h 13479"/>
              <a:gd name="connsiteX1" fmla="*/ 46631 w 72836"/>
              <a:gd name="connsiteY1" fmla="*/ 101 h 13479"/>
              <a:gd name="connsiteX2" fmla="*/ 72813 w 72836"/>
              <a:gd name="connsiteY2" fmla="*/ 10398 h 13479"/>
              <a:gd name="connsiteX3" fmla="*/ 552 w 72836"/>
              <a:gd name="connsiteY3" fmla="*/ 13479 h 13479"/>
              <a:gd name="connsiteX4" fmla="*/ 37270 w 72836"/>
              <a:gd name="connsiteY4" fmla="*/ 0 h 13479"/>
              <a:gd name="connsiteX0" fmla="*/ 37270 w 72836"/>
              <a:gd name="connsiteY0" fmla="*/ 0 h 13479"/>
              <a:gd name="connsiteX1" fmla="*/ 46631 w 72836"/>
              <a:gd name="connsiteY1" fmla="*/ 101 h 13479"/>
              <a:gd name="connsiteX2" fmla="*/ 72813 w 72836"/>
              <a:gd name="connsiteY2" fmla="*/ 10398 h 13479"/>
              <a:gd name="connsiteX3" fmla="*/ 552 w 72836"/>
              <a:gd name="connsiteY3" fmla="*/ 13479 h 13479"/>
              <a:gd name="connsiteX4" fmla="*/ 37270 w 72836"/>
              <a:gd name="connsiteY4" fmla="*/ 0 h 13479"/>
              <a:gd name="connsiteX0" fmla="*/ 37270 w 72836"/>
              <a:gd name="connsiteY0" fmla="*/ 0 h 13479"/>
              <a:gd name="connsiteX1" fmla="*/ 46631 w 72836"/>
              <a:gd name="connsiteY1" fmla="*/ 101 h 13479"/>
              <a:gd name="connsiteX2" fmla="*/ 72813 w 72836"/>
              <a:gd name="connsiteY2" fmla="*/ 10398 h 13479"/>
              <a:gd name="connsiteX3" fmla="*/ 552 w 72836"/>
              <a:gd name="connsiteY3" fmla="*/ 13479 h 13479"/>
              <a:gd name="connsiteX4" fmla="*/ 37270 w 72836"/>
              <a:gd name="connsiteY4" fmla="*/ 0 h 13479"/>
              <a:gd name="connsiteX0" fmla="*/ 44260 w 79822"/>
              <a:gd name="connsiteY0" fmla="*/ 0 h 14585"/>
              <a:gd name="connsiteX1" fmla="*/ 53621 w 79822"/>
              <a:gd name="connsiteY1" fmla="*/ 101 h 14585"/>
              <a:gd name="connsiteX2" fmla="*/ 79803 w 79822"/>
              <a:gd name="connsiteY2" fmla="*/ 10398 h 14585"/>
              <a:gd name="connsiteX3" fmla="*/ 480 w 79822"/>
              <a:gd name="connsiteY3" fmla="*/ 14585 h 14585"/>
              <a:gd name="connsiteX4" fmla="*/ 44260 w 79822"/>
              <a:gd name="connsiteY4" fmla="*/ 0 h 14585"/>
              <a:gd name="connsiteX0" fmla="*/ 44260 w 79803"/>
              <a:gd name="connsiteY0" fmla="*/ 0 h 14585"/>
              <a:gd name="connsiteX1" fmla="*/ 53621 w 79803"/>
              <a:gd name="connsiteY1" fmla="*/ 101 h 14585"/>
              <a:gd name="connsiteX2" fmla="*/ 79803 w 79803"/>
              <a:gd name="connsiteY2" fmla="*/ 10398 h 14585"/>
              <a:gd name="connsiteX3" fmla="*/ 480 w 79803"/>
              <a:gd name="connsiteY3" fmla="*/ 14585 h 14585"/>
              <a:gd name="connsiteX4" fmla="*/ 44260 w 79803"/>
              <a:gd name="connsiteY4" fmla="*/ 0 h 14585"/>
              <a:gd name="connsiteX0" fmla="*/ 44589 w 80132"/>
              <a:gd name="connsiteY0" fmla="*/ 0 h 14585"/>
              <a:gd name="connsiteX1" fmla="*/ 53950 w 80132"/>
              <a:gd name="connsiteY1" fmla="*/ 101 h 14585"/>
              <a:gd name="connsiteX2" fmla="*/ 80132 w 80132"/>
              <a:gd name="connsiteY2" fmla="*/ 10398 h 14585"/>
              <a:gd name="connsiteX3" fmla="*/ 809 w 80132"/>
              <a:gd name="connsiteY3" fmla="*/ 14585 h 14585"/>
              <a:gd name="connsiteX4" fmla="*/ 44589 w 80132"/>
              <a:gd name="connsiteY4" fmla="*/ 0 h 14585"/>
              <a:gd name="connsiteX0" fmla="*/ 44657 w 80200"/>
              <a:gd name="connsiteY0" fmla="*/ 0 h 14585"/>
              <a:gd name="connsiteX1" fmla="*/ 54018 w 80200"/>
              <a:gd name="connsiteY1" fmla="*/ 101 h 14585"/>
              <a:gd name="connsiteX2" fmla="*/ 80200 w 80200"/>
              <a:gd name="connsiteY2" fmla="*/ 10398 h 14585"/>
              <a:gd name="connsiteX3" fmla="*/ 877 w 80200"/>
              <a:gd name="connsiteY3" fmla="*/ 14585 h 14585"/>
              <a:gd name="connsiteX4" fmla="*/ 44657 w 80200"/>
              <a:gd name="connsiteY4" fmla="*/ 0 h 14585"/>
              <a:gd name="connsiteX0" fmla="*/ 43780 w 79323"/>
              <a:gd name="connsiteY0" fmla="*/ 0 h 14585"/>
              <a:gd name="connsiteX1" fmla="*/ 53141 w 79323"/>
              <a:gd name="connsiteY1" fmla="*/ 101 h 14585"/>
              <a:gd name="connsiteX2" fmla="*/ 79323 w 79323"/>
              <a:gd name="connsiteY2" fmla="*/ 10398 h 14585"/>
              <a:gd name="connsiteX3" fmla="*/ 0 w 79323"/>
              <a:gd name="connsiteY3" fmla="*/ 14585 h 14585"/>
              <a:gd name="connsiteX4" fmla="*/ 43780 w 79323"/>
              <a:gd name="connsiteY4" fmla="*/ 0 h 14585"/>
              <a:gd name="connsiteX0" fmla="*/ 34015 w 69558"/>
              <a:gd name="connsiteY0" fmla="*/ 0 h 13894"/>
              <a:gd name="connsiteX1" fmla="*/ 43376 w 69558"/>
              <a:gd name="connsiteY1" fmla="*/ 101 h 13894"/>
              <a:gd name="connsiteX2" fmla="*/ 69558 w 69558"/>
              <a:gd name="connsiteY2" fmla="*/ 10398 h 13894"/>
              <a:gd name="connsiteX3" fmla="*/ 0 w 69558"/>
              <a:gd name="connsiteY3" fmla="*/ 13894 h 13894"/>
              <a:gd name="connsiteX4" fmla="*/ 34015 w 69558"/>
              <a:gd name="connsiteY4" fmla="*/ 0 h 13894"/>
              <a:gd name="connsiteX0" fmla="*/ 47006 w 82549"/>
              <a:gd name="connsiteY0" fmla="*/ 0 h 14983"/>
              <a:gd name="connsiteX1" fmla="*/ 56367 w 82549"/>
              <a:gd name="connsiteY1" fmla="*/ 101 h 14983"/>
              <a:gd name="connsiteX2" fmla="*/ 82549 w 82549"/>
              <a:gd name="connsiteY2" fmla="*/ 10398 h 14983"/>
              <a:gd name="connsiteX3" fmla="*/ 0 w 82549"/>
              <a:gd name="connsiteY3" fmla="*/ 14983 h 14983"/>
              <a:gd name="connsiteX4" fmla="*/ 47006 w 82549"/>
              <a:gd name="connsiteY4" fmla="*/ 0 h 14983"/>
              <a:gd name="connsiteX0" fmla="*/ 47006 w 83508"/>
              <a:gd name="connsiteY0" fmla="*/ 0 h 14983"/>
              <a:gd name="connsiteX1" fmla="*/ 56367 w 83508"/>
              <a:gd name="connsiteY1" fmla="*/ 101 h 14983"/>
              <a:gd name="connsiteX2" fmla="*/ 83508 w 83508"/>
              <a:gd name="connsiteY2" fmla="*/ 10381 h 14983"/>
              <a:gd name="connsiteX3" fmla="*/ 0 w 83508"/>
              <a:gd name="connsiteY3" fmla="*/ 14983 h 14983"/>
              <a:gd name="connsiteX4" fmla="*/ 47006 w 83508"/>
              <a:gd name="connsiteY4" fmla="*/ 0 h 14983"/>
              <a:gd name="connsiteX0" fmla="*/ 47006 w 83508"/>
              <a:gd name="connsiteY0" fmla="*/ 0 h 14983"/>
              <a:gd name="connsiteX1" fmla="*/ 56367 w 83508"/>
              <a:gd name="connsiteY1" fmla="*/ 49 h 14983"/>
              <a:gd name="connsiteX2" fmla="*/ 83508 w 83508"/>
              <a:gd name="connsiteY2" fmla="*/ 10381 h 14983"/>
              <a:gd name="connsiteX3" fmla="*/ 0 w 83508"/>
              <a:gd name="connsiteY3" fmla="*/ 14983 h 14983"/>
              <a:gd name="connsiteX4" fmla="*/ 47006 w 83508"/>
              <a:gd name="connsiteY4" fmla="*/ 0 h 14983"/>
              <a:gd name="connsiteX0" fmla="*/ 47442 w 83508"/>
              <a:gd name="connsiteY0" fmla="*/ 504 h 14934"/>
              <a:gd name="connsiteX1" fmla="*/ 56367 w 83508"/>
              <a:gd name="connsiteY1" fmla="*/ 0 h 14934"/>
              <a:gd name="connsiteX2" fmla="*/ 83508 w 83508"/>
              <a:gd name="connsiteY2" fmla="*/ 10332 h 14934"/>
              <a:gd name="connsiteX3" fmla="*/ 0 w 83508"/>
              <a:gd name="connsiteY3" fmla="*/ 14934 h 14934"/>
              <a:gd name="connsiteX4" fmla="*/ 47442 w 83508"/>
              <a:gd name="connsiteY4" fmla="*/ 504 h 14934"/>
              <a:gd name="connsiteX0" fmla="*/ 47093 w 83508"/>
              <a:gd name="connsiteY0" fmla="*/ 3 h 14934"/>
              <a:gd name="connsiteX1" fmla="*/ 56367 w 83508"/>
              <a:gd name="connsiteY1" fmla="*/ 0 h 14934"/>
              <a:gd name="connsiteX2" fmla="*/ 83508 w 83508"/>
              <a:gd name="connsiteY2" fmla="*/ 10332 h 14934"/>
              <a:gd name="connsiteX3" fmla="*/ 0 w 83508"/>
              <a:gd name="connsiteY3" fmla="*/ 14934 h 14934"/>
              <a:gd name="connsiteX4" fmla="*/ 47093 w 83508"/>
              <a:gd name="connsiteY4" fmla="*/ 3 h 149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08" h="14934">
                <a:moveTo>
                  <a:pt x="47093" y="3"/>
                </a:moveTo>
                <a:lnTo>
                  <a:pt x="56367" y="0"/>
                </a:lnTo>
                <a:lnTo>
                  <a:pt x="83508" y="10332"/>
                </a:lnTo>
                <a:lnTo>
                  <a:pt x="0" y="14934"/>
                </a:lnTo>
                <a:cubicBezTo>
                  <a:pt x="21890" y="7641"/>
                  <a:pt x="22500" y="7554"/>
                  <a:pt x="47093" y="3"/>
                </a:cubicBezTo>
                <a:close/>
              </a:path>
            </a:pathLst>
          </a:custGeom>
          <a:gradFill flip="none" rotWithShape="1">
            <a:gsLst>
              <a:gs pos="7000">
                <a:schemeClr val="accent5">
                  <a:lumMod val="60000"/>
                  <a:lumOff val="40000"/>
                </a:schemeClr>
              </a:gs>
              <a:gs pos="47000">
                <a:schemeClr val="accent5"/>
              </a:gs>
              <a:gs pos="100000">
                <a:schemeClr val="accent5">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12" name="Text Placeholder 6"/>
          <p:cNvSpPr>
            <a:spLocks noGrp="1"/>
          </p:cNvSpPr>
          <p:nvPr>
            <p:ph type="body" sz="quarter" idx="27"/>
          </p:nvPr>
        </p:nvSpPr>
        <p:spPr>
          <a:xfrm>
            <a:off x="419824" y="410804"/>
            <a:ext cx="4505205" cy="202702"/>
          </a:xfrm>
        </p:spPr>
        <p:txBody>
          <a:bodyPr lIns="18000" anchor="t" anchorCtr="0">
            <a:normAutofit/>
          </a:bodyPr>
          <a:lstStyle>
            <a:lvl1pPr marL="0" indent="0">
              <a:buNone/>
              <a:defRPr sz="1000" cap="none" baseline="0">
                <a:solidFill>
                  <a:schemeClr val="bg1"/>
                </a:solidFill>
              </a:defRPr>
            </a:lvl1pPr>
          </a:lstStyle>
          <a:p>
            <a:pPr lvl="0"/>
            <a:r>
              <a:rPr lang="en-US" smtClean="0"/>
              <a:t>Click to edit Master text styles</a:t>
            </a:r>
          </a:p>
        </p:txBody>
      </p:sp>
      <p:sp>
        <p:nvSpPr>
          <p:cNvPr id="13" name="Title 1"/>
          <p:cNvSpPr>
            <a:spLocks noGrp="1"/>
          </p:cNvSpPr>
          <p:nvPr>
            <p:ph type="title"/>
          </p:nvPr>
        </p:nvSpPr>
        <p:spPr>
          <a:xfrm>
            <a:off x="419824" y="613506"/>
            <a:ext cx="4505205" cy="3536102"/>
          </a:xfrm>
        </p:spPr>
        <p:txBody>
          <a:bodyPr/>
          <a:lstStyle>
            <a:lvl1pPr>
              <a:defRPr>
                <a:solidFill>
                  <a:schemeClr val="bg1"/>
                </a:solidFill>
              </a:defRPr>
            </a:lvl1pPr>
          </a:lstStyle>
          <a:p>
            <a:r>
              <a:rPr lang="en-US" smtClean="0"/>
              <a:t>Click to edit Master title style</a:t>
            </a:r>
            <a:endParaRPr lang="en-US" dirty="0"/>
          </a:p>
        </p:txBody>
      </p:sp>
      <p:cxnSp>
        <p:nvCxnSpPr>
          <p:cNvPr id="16" name="Straight Connector 15"/>
          <p:cNvCxnSpPr/>
          <p:nvPr userDrawn="1"/>
        </p:nvCxnSpPr>
        <p:spPr>
          <a:xfrm>
            <a:off x="644101" y="6196480"/>
            <a:ext cx="0" cy="221581"/>
          </a:xfrm>
          <a:prstGeom prst="line">
            <a:avLst/>
          </a:prstGeom>
          <a:ln w="3175">
            <a:solidFill>
              <a:schemeClr val="bg1"/>
            </a:solidFill>
            <a:tailEnd type="none"/>
          </a:ln>
        </p:spPr>
        <p:style>
          <a:lnRef idx="1">
            <a:schemeClr val="accent1"/>
          </a:lnRef>
          <a:fillRef idx="0">
            <a:schemeClr val="accent1"/>
          </a:fillRef>
          <a:effectRef idx="0">
            <a:schemeClr val="accent1"/>
          </a:effectRef>
          <a:fontRef idx="minor">
            <a:schemeClr val="tx1"/>
          </a:fontRef>
        </p:style>
      </p:cxnSp>
      <p:pic>
        <p:nvPicPr>
          <p:cNvPr id="17" name="Picture 16" descr="Gerwick White Logo Screened_cmyk.png"/>
          <p:cNvPicPr>
            <a:picLocks/>
          </p:cNvPicPr>
          <p:nvPr userDrawn="1"/>
        </p:nvPicPr>
        <p:blipFill>
          <a:blip r:embed="rId2" cstate="print"/>
          <a:stretch>
            <a:fillRect/>
          </a:stretch>
        </p:blipFill>
        <p:spPr>
          <a:xfrm>
            <a:off x="6870923" y="6166952"/>
            <a:ext cx="1737360" cy="429768"/>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401550749"/>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C">
    <p:bg>
      <p:bgPr>
        <a:solidFill>
          <a:schemeClr val="accent1"/>
        </a:solidFill>
        <a:effectLst/>
      </p:bgPr>
    </p:bg>
    <p:spTree>
      <p:nvGrpSpPr>
        <p:cNvPr id="1" name=""/>
        <p:cNvGrpSpPr/>
        <p:nvPr/>
      </p:nvGrpSpPr>
      <p:grpSpPr>
        <a:xfrm>
          <a:off x="0" y="0"/>
          <a:ext cx="0" cy="0"/>
          <a:chOff x="0" y="0"/>
          <a:chExt cx="0" cy="0"/>
        </a:xfrm>
      </p:grpSpPr>
      <p:grpSp>
        <p:nvGrpSpPr>
          <p:cNvPr id="16" name="Group 15"/>
          <p:cNvGrpSpPr/>
          <p:nvPr userDrawn="1"/>
        </p:nvGrpSpPr>
        <p:grpSpPr>
          <a:xfrm>
            <a:off x="5338690" y="1"/>
            <a:ext cx="3805308" cy="6319855"/>
            <a:chOff x="2792311" y="818"/>
            <a:chExt cx="5483890" cy="6830732"/>
          </a:xfrm>
        </p:grpSpPr>
        <p:sp>
          <p:nvSpPr>
            <p:cNvPr id="17" name="Flowchart: Merge 5"/>
            <p:cNvSpPr/>
            <p:nvPr userDrawn="1"/>
          </p:nvSpPr>
          <p:spPr>
            <a:xfrm>
              <a:off x="2792311" y="2719350"/>
              <a:ext cx="4115839" cy="3449329"/>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4112"/>
                <a:gd name="connsiteY0" fmla="*/ 9053 h 9053"/>
                <a:gd name="connsiteX1" fmla="*/ 10133 w 14112"/>
                <a:gd name="connsiteY1" fmla="*/ 0 h 9053"/>
                <a:gd name="connsiteX2" fmla="*/ 14112 w 14112"/>
                <a:gd name="connsiteY2" fmla="*/ 5190 h 9053"/>
                <a:gd name="connsiteX3" fmla="*/ 0 w 14112"/>
                <a:gd name="connsiteY3" fmla="*/ 9053 h 9053"/>
                <a:gd name="connsiteX0" fmla="*/ 0 w 10000"/>
                <a:gd name="connsiteY0" fmla="*/ 11515 h 11515"/>
                <a:gd name="connsiteX1" fmla="*/ 9397 w 10000"/>
                <a:gd name="connsiteY1" fmla="*/ 0 h 11515"/>
                <a:gd name="connsiteX2" fmla="*/ 10000 w 10000"/>
                <a:gd name="connsiteY2" fmla="*/ 7248 h 11515"/>
                <a:gd name="connsiteX3" fmla="*/ 0 w 10000"/>
                <a:gd name="connsiteY3" fmla="*/ 11515 h 11515"/>
                <a:gd name="connsiteX0" fmla="*/ 0 w 6015"/>
                <a:gd name="connsiteY0" fmla="*/ 17256 h 17256"/>
                <a:gd name="connsiteX1" fmla="*/ 5412 w 6015"/>
                <a:gd name="connsiteY1" fmla="*/ 0 h 17256"/>
                <a:gd name="connsiteX2" fmla="*/ 6015 w 6015"/>
                <a:gd name="connsiteY2" fmla="*/ 7248 h 17256"/>
                <a:gd name="connsiteX3" fmla="*/ 0 w 6015"/>
                <a:gd name="connsiteY3" fmla="*/ 17256 h 17256"/>
                <a:gd name="connsiteX0" fmla="*/ 7640 w 17640"/>
                <a:gd name="connsiteY0" fmla="*/ 6530 h 6530"/>
                <a:gd name="connsiteX1" fmla="*/ 0 w 17640"/>
                <a:gd name="connsiteY1" fmla="*/ 0 h 6530"/>
                <a:gd name="connsiteX2" fmla="*/ 17640 w 17640"/>
                <a:gd name="connsiteY2" fmla="*/ 730 h 6530"/>
                <a:gd name="connsiteX3" fmla="*/ 7640 w 17640"/>
                <a:gd name="connsiteY3" fmla="*/ 6530 h 6530"/>
                <a:gd name="connsiteX0" fmla="*/ 1648 w 10000"/>
                <a:gd name="connsiteY0" fmla="*/ 14001 h 14001"/>
                <a:gd name="connsiteX1" fmla="*/ 0 w 10000"/>
                <a:gd name="connsiteY1" fmla="*/ 0 h 14001"/>
                <a:gd name="connsiteX2" fmla="*/ 10000 w 10000"/>
                <a:gd name="connsiteY2" fmla="*/ 1118 h 14001"/>
                <a:gd name="connsiteX3" fmla="*/ 1648 w 10000"/>
                <a:gd name="connsiteY3" fmla="*/ 14001 h 14001"/>
                <a:gd name="connsiteX0" fmla="*/ 5602 w 13954"/>
                <a:gd name="connsiteY0" fmla="*/ 12883 h 12883"/>
                <a:gd name="connsiteX1" fmla="*/ 0 w 13954"/>
                <a:gd name="connsiteY1" fmla="*/ 2289 h 12883"/>
                <a:gd name="connsiteX2" fmla="*/ 13954 w 13954"/>
                <a:gd name="connsiteY2" fmla="*/ 0 h 12883"/>
                <a:gd name="connsiteX3" fmla="*/ 5602 w 13954"/>
                <a:gd name="connsiteY3" fmla="*/ 12883 h 12883"/>
                <a:gd name="connsiteX0" fmla="*/ 5602 w 13936"/>
                <a:gd name="connsiteY0" fmla="*/ 12913 h 12913"/>
                <a:gd name="connsiteX1" fmla="*/ 0 w 13936"/>
                <a:gd name="connsiteY1" fmla="*/ 2319 h 12913"/>
                <a:gd name="connsiteX2" fmla="*/ 13936 w 13936"/>
                <a:gd name="connsiteY2" fmla="*/ 0 h 12913"/>
                <a:gd name="connsiteX3" fmla="*/ 5602 w 13936"/>
                <a:gd name="connsiteY3" fmla="*/ 12913 h 12913"/>
                <a:gd name="connsiteX0" fmla="*/ 5602 w 13936"/>
                <a:gd name="connsiteY0" fmla="*/ 12928 h 12928"/>
                <a:gd name="connsiteX1" fmla="*/ 0 w 13936"/>
                <a:gd name="connsiteY1" fmla="*/ 2334 h 12928"/>
                <a:gd name="connsiteX2" fmla="*/ 13936 w 13936"/>
                <a:gd name="connsiteY2" fmla="*/ 0 h 12928"/>
                <a:gd name="connsiteX3" fmla="*/ 5602 w 13936"/>
                <a:gd name="connsiteY3" fmla="*/ 12928 h 12928"/>
              </a:gdLst>
              <a:ahLst/>
              <a:cxnLst>
                <a:cxn ang="0">
                  <a:pos x="connsiteX0" y="connsiteY0"/>
                </a:cxn>
                <a:cxn ang="0">
                  <a:pos x="connsiteX1" y="connsiteY1"/>
                </a:cxn>
                <a:cxn ang="0">
                  <a:pos x="connsiteX2" y="connsiteY2"/>
                </a:cxn>
                <a:cxn ang="0">
                  <a:pos x="connsiteX3" y="connsiteY3"/>
                </a:cxn>
              </a:cxnLst>
              <a:rect l="l" t="t" r="r" b="b"/>
              <a:pathLst>
                <a:path w="13936" h="12928">
                  <a:moveTo>
                    <a:pt x="5602" y="12928"/>
                  </a:moveTo>
                  <a:lnTo>
                    <a:pt x="0" y="2334"/>
                  </a:lnTo>
                  <a:lnTo>
                    <a:pt x="13936" y="0"/>
                  </a:lnTo>
                  <a:lnTo>
                    <a:pt x="5602" y="12928"/>
                  </a:lnTo>
                  <a:close/>
                </a:path>
              </a:pathLst>
            </a:custGeom>
            <a:gradFill flip="none" rotWithShape="1">
              <a:gsLst>
                <a:gs pos="0">
                  <a:schemeClr val="accent1">
                    <a:lumMod val="75000"/>
                  </a:schemeClr>
                </a:gs>
                <a:gs pos="71000">
                  <a:schemeClr val="accent1"/>
                </a:gs>
                <a:gs pos="100000">
                  <a:schemeClr val="accent1">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19" name="Flowchart: Merge 5"/>
            <p:cNvSpPr/>
            <p:nvPr userDrawn="1"/>
          </p:nvSpPr>
          <p:spPr>
            <a:xfrm>
              <a:off x="4029873" y="2700449"/>
              <a:ext cx="2887817" cy="4131101"/>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0056"/>
                <a:gd name="connsiteY0" fmla="*/ 7019 h 17019"/>
                <a:gd name="connsiteX1" fmla="*/ 10056 w 10056"/>
                <a:gd name="connsiteY1" fmla="*/ 0 h 17019"/>
                <a:gd name="connsiteX2" fmla="*/ 7247 w 10056"/>
                <a:gd name="connsiteY2" fmla="*/ 17019 h 17019"/>
                <a:gd name="connsiteX3" fmla="*/ 0 w 10056"/>
                <a:gd name="connsiteY3" fmla="*/ 7019 h 17019"/>
                <a:gd name="connsiteX0" fmla="*/ 0 w 13890"/>
                <a:gd name="connsiteY0" fmla="*/ 7019 h 15501"/>
                <a:gd name="connsiteX1" fmla="*/ 10056 w 13890"/>
                <a:gd name="connsiteY1" fmla="*/ 0 h 15501"/>
                <a:gd name="connsiteX2" fmla="*/ 13890 w 13890"/>
                <a:gd name="connsiteY2" fmla="*/ 15501 h 15501"/>
                <a:gd name="connsiteX3" fmla="*/ 0 w 13890"/>
                <a:gd name="connsiteY3" fmla="*/ 7019 h 15501"/>
                <a:gd name="connsiteX0" fmla="*/ 0 w 11079"/>
                <a:gd name="connsiteY0" fmla="*/ 21409 h 21409"/>
                <a:gd name="connsiteX1" fmla="*/ 7245 w 11079"/>
                <a:gd name="connsiteY1" fmla="*/ 0 h 21409"/>
                <a:gd name="connsiteX2" fmla="*/ 11079 w 11079"/>
                <a:gd name="connsiteY2" fmla="*/ 15501 h 21409"/>
                <a:gd name="connsiteX3" fmla="*/ 0 w 11079"/>
                <a:gd name="connsiteY3" fmla="*/ 21409 h 21409"/>
                <a:gd name="connsiteX0" fmla="*/ 0 w 7932"/>
                <a:gd name="connsiteY0" fmla="*/ 21409 h 21409"/>
                <a:gd name="connsiteX1" fmla="*/ 7245 w 7932"/>
                <a:gd name="connsiteY1" fmla="*/ 0 h 21409"/>
                <a:gd name="connsiteX2" fmla="*/ 7932 w 7932"/>
                <a:gd name="connsiteY2" fmla="*/ 21382 h 21409"/>
                <a:gd name="connsiteX3" fmla="*/ 0 w 7932"/>
                <a:gd name="connsiteY3" fmla="*/ 21409 h 21409"/>
                <a:gd name="connsiteX0" fmla="*/ 0 w 6544"/>
                <a:gd name="connsiteY0" fmla="*/ 10000 h 10000"/>
                <a:gd name="connsiteX1" fmla="*/ 5678 w 6544"/>
                <a:gd name="connsiteY1" fmla="*/ 0 h 10000"/>
                <a:gd name="connsiteX2" fmla="*/ 6544 w 6544"/>
                <a:gd name="connsiteY2" fmla="*/ 9987 h 10000"/>
                <a:gd name="connsiteX3" fmla="*/ 0 w 6544"/>
                <a:gd name="connsiteY3" fmla="*/ 10000 h 10000"/>
                <a:gd name="connsiteX0" fmla="*/ 0 w 10781"/>
                <a:gd name="connsiteY0" fmla="*/ 10000 h 10000"/>
                <a:gd name="connsiteX1" fmla="*/ 8677 w 10781"/>
                <a:gd name="connsiteY1" fmla="*/ 0 h 10000"/>
                <a:gd name="connsiteX2" fmla="*/ 10781 w 10781"/>
                <a:gd name="connsiteY2" fmla="*/ 9443 h 10000"/>
                <a:gd name="connsiteX3" fmla="*/ 0 w 10781"/>
                <a:gd name="connsiteY3" fmla="*/ 10000 h 10000"/>
                <a:gd name="connsiteX0" fmla="*/ 0 w 9973"/>
                <a:gd name="connsiteY0" fmla="*/ 10000 h 10000"/>
                <a:gd name="connsiteX1" fmla="*/ 8677 w 9973"/>
                <a:gd name="connsiteY1" fmla="*/ 0 h 10000"/>
                <a:gd name="connsiteX2" fmla="*/ 9973 w 9973"/>
                <a:gd name="connsiteY2" fmla="*/ 10000 h 10000"/>
                <a:gd name="connsiteX3" fmla="*/ 0 w 9973"/>
                <a:gd name="connsiteY3" fmla="*/ 10000 h 10000"/>
                <a:gd name="connsiteX0" fmla="*/ 0 w 18501"/>
                <a:gd name="connsiteY0" fmla="*/ 10912 h 10912"/>
                <a:gd name="connsiteX1" fmla="*/ 8700 w 18501"/>
                <a:gd name="connsiteY1" fmla="*/ 912 h 10912"/>
                <a:gd name="connsiteX2" fmla="*/ 18497 w 18501"/>
                <a:gd name="connsiteY2" fmla="*/ 1300 h 10912"/>
                <a:gd name="connsiteX3" fmla="*/ 10000 w 18501"/>
                <a:gd name="connsiteY3" fmla="*/ 10912 h 10912"/>
                <a:gd name="connsiteX4" fmla="*/ 0 w 18501"/>
                <a:gd name="connsiteY4" fmla="*/ 10912 h 10912"/>
                <a:gd name="connsiteX0" fmla="*/ 0 w 18501"/>
                <a:gd name="connsiteY0" fmla="*/ 10514 h 10514"/>
                <a:gd name="connsiteX1" fmla="*/ 8700 w 18501"/>
                <a:gd name="connsiteY1" fmla="*/ 514 h 10514"/>
                <a:gd name="connsiteX2" fmla="*/ 18497 w 18501"/>
                <a:gd name="connsiteY2" fmla="*/ 902 h 10514"/>
                <a:gd name="connsiteX3" fmla="*/ 10000 w 18501"/>
                <a:gd name="connsiteY3" fmla="*/ 10514 h 10514"/>
                <a:gd name="connsiteX4" fmla="*/ 0 w 18501"/>
                <a:gd name="connsiteY4" fmla="*/ 10514 h 10514"/>
                <a:gd name="connsiteX0" fmla="*/ 0 w 18501"/>
                <a:gd name="connsiteY0" fmla="*/ 10000 h 10000"/>
                <a:gd name="connsiteX1" fmla="*/ 8700 w 18501"/>
                <a:gd name="connsiteY1" fmla="*/ 0 h 10000"/>
                <a:gd name="connsiteX2" fmla="*/ 18497 w 18501"/>
                <a:gd name="connsiteY2" fmla="*/ 388 h 10000"/>
                <a:gd name="connsiteX3" fmla="*/ 10000 w 18501"/>
                <a:gd name="connsiteY3" fmla="*/ 10000 h 10000"/>
                <a:gd name="connsiteX4" fmla="*/ 0 w 18501"/>
                <a:gd name="connsiteY4" fmla="*/ 10000 h 10000"/>
                <a:gd name="connsiteX0" fmla="*/ 0 w 18504"/>
                <a:gd name="connsiteY0" fmla="*/ 10000 h 10000"/>
                <a:gd name="connsiteX1" fmla="*/ 8700 w 18504"/>
                <a:gd name="connsiteY1" fmla="*/ 0 h 10000"/>
                <a:gd name="connsiteX2" fmla="*/ 18497 w 18504"/>
                <a:gd name="connsiteY2" fmla="*/ 388 h 10000"/>
                <a:gd name="connsiteX3" fmla="*/ 10000 w 18504"/>
                <a:gd name="connsiteY3" fmla="*/ 10000 h 10000"/>
                <a:gd name="connsiteX4" fmla="*/ 0 w 18504"/>
                <a:gd name="connsiteY4" fmla="*/ 10000 h 10000"/>
                <a:gd name="connsiteX0" fmla="*/ 0 w 18497"/>
                <a:gd name="connsiteY0" fmla="*/ 10000 h 10000"/>
                <a:gd name="connsiteX1" fmla="*/ 8700 w 18497"/>
                <a:gd name="connsiteY1" fmla="*/ 0 h 10000"/>
                <a:gd name="connsiteX2" fmla="*/ 18497 w 18497"/>
                <a:gd name="connsiteY2" fmla="*/ 388 h 10000"/>
                <a:gd name="connsiteX3" fmla="*/ 10000 w 18497"/>
                <a:gd name="connsiteY3" fmla="*/ 10000 h 10000"/>
                <a:gd name="connsiteX4" fmla="*/ 0 w 18497"/>
                <a:gd name="connsiteY4" fmla="*/ 10000 h 10000"/>
                <a:gd name="connsiteX0" fmla="*/ 0 w 21658"/>
                <a:gd name="connsiteY0" fmla="*/ 10000 h 10000"/>
                <a:gd name="connsiteX1" fmla="*/ 8700 w 21658"/>
                <a:gd name="connsiteY1" fmla="*/ 0 h 10000"/>
                <a:gd name="connsiteX2" fmla="*/ 21658 w 21658"/>
                <a:gd name="connsiteY2" fmla="*/ 2477 h 10000"/>
                <a:gd name="connsiteX3" fmla="*/ 10000 w 21658"/>
                <a:gd name="connsiteY3" fmla="*/ 10000 h 10000"/>
                <a:gd name="connsiteX4" fmla="*/ 0 w 21658"/>
                <a:gd name="connsiteY4" fmla="*/ 10000 h 10000"/>
                <a:gd name="connsiteX0" fmla="*/ 0 w 21658"/>
                <a:gd name="connsiteY0" fmla="*/ 9949 h 9949"/>
                <a:gd name="connsiteX1" fmla="*/ 8646 w 21658"/>
                <a:gd name="connsiteY1" fmla="*/ 0 h 9949"/>
                <a:gd name="connsiteX2" fmla="*/ 21658 w 21658"/>
                <a:gd name="connsiteY2" fmla="*/ 2426 h 9949"/>
                <a:gd name="connsiteX3" fmla="*/ 10000 w 21658"/>
                <a:gd name="connsiteY3" fmla="*/ 9949 h 9949"/>
                <a:gd name="connsiteX4" fmla="*/ 0 w 21658"/>
                <a:gd name="connsiteY4" fmla="*/ 9949 h 9949"/>
                <a:gd name="connsiteX0" fmla="*/ 0 w 9867"/>
                <a:gd name="connsiteY0" fmla="*/ 10000 h 10000"/>
                <a:gd name="connsiteX1" fmla="*/ 3992 w 9867"/>
                <a:gd name="connsiteY1" fmla="*/ 0 h 10000"/>
                <a:gd name="connsiteX2" fmla="*/ 9867 w 9867"/>
                <a:gd name="connsiteY2" fmla="*/ 2553 h 10000"/>
                <a:gd name="connsiteX3" fmla="*/ 4617 w 9867"/>
                <a:gd name="connsiteY3" fmla="*/ 10000 h 10000"/>
                <a:gd name="connsiteX4" fmla="*/ 0 w 9867"/>
                <a:gd name="connsiteY4" fmla="*/ 10000 h 10000"/>
                <a:gd name="connsiteX0" fmla="*/ 0 w 10099"/>
                <a:gd name="connsiteY0" fmla="*/ 10000 h 10000"/>
                <a:gd name="connsiteX1" fmla="*/ 4046 w 10099"/>
                <a:gd name="connsiteY1" fmla="*/ 0 h 10000"/>
                <a:gd name="connsiteX2" fmla="*/ 10099 w 10099"/>
                <a:gd name="connsiteY2" fmla="*/ 2433 h 10000"/>
                <a:gd name="connsiteX3" fmla="*/ 4679 w 10099"/>
                <a:gd name="connsiteY3" fmla="*/ 10000 h 10000"/>
                <a:gd name="connsiteX4" fmla="*/ 0 w 10099"/>
                <a:gd name="connsiteY4" fmla="*/ 10000 h 10000"/>
                <a:gd name="connsiteX0" fmla="*/ 0 w 12097"/>
                <a:gd name="connsiteY0" fmla="*/ 15100 h 15100"/>
                <a:gd name="connsiteX1" fmla="*/ 6044 w 12097"/>
                <a:gd name="connsiteY1" fmla="*/ 0 h 15100"/>
                <a:gd name="connsiteX2" fmla="*/ 12097 w 12097"/>
                <a:gd name="connsiteY2" fmla="*/ 2433 h 15100"/>
                <a:gd name="connsiteX3" fmla="*/ 6677 w 12097"/>
                <a:gd name="connsiteY3" fmla="*/ 10000 h 15100"/>
                <a:gd name="connsiteX4" fmla="*/ 0 w 12097"/>
                <a:gd name="connsiteY4" fmla="*/ 15100 h 15100"/>
                <a:gd name="connsiteX0" fmla="*/ 0 w 12097"/>
                <a:gd name="connsiteY0" fmla="*/ 15100 h 15100"/>
                <a:gd name="connsiteX1" fmla="*/ 6044 w 12097"/>
                <a:gd name="connsiteY1" fmla="*/ 0 h 15100"/>
                <a:gd name="connsiteX2" fmla="*/ 12097 w 12097"/>
                <a:gd name="connsiteY2" fmla="*/ 2433 h 15100"/>
                <a:gd name="connsiteX3" fmla="*/ 4726 w 12097"/>
                <a:gd name="connsiteY3" fmla="*/ 14980 h 15100"/>
                <a:gd name="connsiteX4" fmla="*/ 0 w 12097"/>
                <a:gd name="connsiteY4" fmla="*/ 15100 h 15100"/>
                <a:gd name="connsiteX0" fmla="*/ 0 w 11930"/>
                <a:gd name="connsiteY0" fmla="*/ 14861 h 14980"/>
                <a:gd name="connsiteX1" fmla="*/ 5877 w 11930"/>
                <a:gd name="connsiteY1" fmla="*/ 0 h 14980"/>
                <a:gd name="connsiteX2" fmla="*/ 11930 w 11930"/>
                <a:gd name="connsiteY2" fmla="*/ 2433 h 14980"/>
                <a:gd name="connsiteX3" fmla="*/ 4559 w 11930"/>
                <a:gd name="connsiteY3" fmla="*/ 14980 h 14980"/>
                <a:gd name="connsiteX4" fmla="*/ 0 w 11930"/>
                <a:gd name="connsiteY4" fmla="*/ 14861 h 14980"/>
                <a:gd name="connsiteX0" fmla="*/ 0 w 11954"/>
                <a:gd name="connsiteY0" fmla="*/ 15029 h 15029"/>
                <a:gd name="connsiteX1" fmla="*/ 5901 w 11954"/>
                <a:gd name="connsiteY1" fmla="*/ 0 h 15029"/>
                <a:gd name="connsiteX2" fmla="*/ 11954 w 11954"/>
                <a:gd name="connsiteY2" fmla="*/ 2433 h 15029"/>
                <a:gd name="connsiteX3" fmla="*/ 4583 w 11954"/>
                <a:gd name="connsiteY3" fmla="*/ 14980 h 15029"/>
                <a:gd name="connsiteX4" fmla="*/ 0 w 11954"/>
                <a:gd name="connsiteY4" fmla="*/ 15029 h 15029"/>
                <a:gd name="connsiteX0" fmla="*/ 0 w 12121"/>
                <a:gd name="connsiteY0" fmla="*/ 14981 h 14981"/>
                <a:gd name="connsiteX1" fmla="*/ 6068 w 12121"/>
                <a:gd name="connsiteY1" fmla="*/ 0 h 14981"/>
                <a:gd name="connsiteX2" fmla="*/ 12121 w 12121"/>
                <a:gd name="connsiteY2" fmla="*/ 2433 h 14981"/>
                <a:gd name="connsiteX3" fmla="*/ 4750 w 12121"/>
                <a:gd name="connsiteY3" fmla="*/ 14980 h 14981"/>
                <a:gd name="connsiteX4" fmla="*/ 0 w 12121"/>
                <a:gd name="connsiteY4" fmla="*/ 14981 h 14981"/>
                <a:gd name="connsiteX0" fmla="*/ 0 w 8823"/>
                <a:gd name="connsiteY0" fmla="*/ 14981 h 14981"/>
                <a:gd name="connsiteX1" fmla="*/ 6068 w 8823"/>
                <a:gd name="connsiteY1" fmla="*/ 0 h 14981"/>
                <a:gd name="connsiteX2" fmla="*/ 8823 w 8823"/>
                <a:gd name="connsiteY2" fmla="*/ 3478 h 14981"/>
                <a:gd name="connsiteX3" fmla="*/ 4750 w 8823"/>
                <a:gd name="connsiteY3" fmla="*/ 14980 h 14981"/>
                <a:gd name="connsiteX4" fmla="*/ 0 w 8823"/>
                <a:gd name="connsiteY4" fmla="*/ 14981 h 14981"/>
                <a:gd name="connsiteX0" fmla="*/ 0 w 10000"/>
                <a:gd name="connsiteY0" fmla="*/ 10869 h 10869"/>
                <a:gd name="connsiteX1" fmla="*/ 6918 w 10000"/>
                <a:gd name="connsiteY1" fmla="*/ 0 h 10869"/>
                <a:gd name="connsiteX2" fmla="*/ 10000 w 10000"/>
                <a:gd name="connsiteY2" fmla="*/ 3191 h 10869"/>
                <a:gd name="connsiteX3" fmla="*/ 5384 w 10000"/>
                <a:gd name="connsiteY3" fmla="*/ 10868 h 10869"/>
                <a:gd name="connsiteX4" fmla="*/ 0 w 10000"/>
                <a:gd name="connsiteY4" fmla="*/ 10869 h 10869"/>
                <a:gd name="connsiteX0" fmla="*/ 0 w 12994"/>
                <a:gd name="connsiteY0" fmla="*/ 10872 h 10872"/>
                <a:gd name="connsiteX1" fmla="*/ 6918 w 12994"/>
                <a:gd name="connsiteY1" fmla="*/ 3 h 10872"/>
                <a:gd name="connsiteX2" fmla="*/ 12994 w 12994"/>
                <a:gd name="connsiteY2" fmla="*/ 0 h 10872"/>
                <a:gd name="connsiteX3" fmla="*/ 5384 w 12994"/>
                <a:gd name="connsiteY3" fmla="*/ 10871 h 10872"/>
                <a:gd name="connsiteX4" fmla="*/ 0 w 12994"/>
                <a:gd name="connsiteY4" fmla="*/ 10872 h 10872"/>
                <a:gd name="connsiteX0" fmla="*/ 0 w 12994"/>
                <a:gd name="connsiteY0" fmla="*/ 10872 h 10872"/>
                <a:gd name="connsiteX1" fmla="*/ 10057 w 12994"/>
                <a:gd name="connsiteY1" fmla="*/ 2010 h 10872"/>
                <a:gd name="connsiteX2" fmla="*/ 12994 w 12994"/>
                <a:gd name="connsiteY2" fmla="*/ 0 h 10872"/>
                <a:gd name="connsiteX3" fmla="*/ 5384 w 12994"/>
                <a:gd name="connsiteY3" fmla="*/ 10871 h 10872"/>
                <a:gd name="connsiteX4" fmla="*/ 0 w 12994"/>
                <a:gd name="connsiteY4" fmla="*/ 10872 h 10872"/>
                <a:gd name="connsiteX0" fmla="*/ 0 w 12994"/>
                <a:gd name="connsiteY0" fmla="*/ 10872 h 10872"/>
                <a:gd name="connsiteX1" fmla="*/ 12994 w 12994"/>
                <a:gd name="connsiteY1" fmla="*/ 0 h 10872"/>
                <a:gd name="connsiteX2" fmla="*/ 5384 w 12994"/>
                <a:gd name="connsiteY2" fmla="*/ 10871 h 10872"/>
                <a:gd name="connsiteX3" fmla="*/ 0 w 12994"/>
                <a:gd name="connsiteY3" fmla="*/ 10872 h 10872"/>
                <a:gd name="connsiteX0" fmla="*/ 0 w 8141"/>
                <a:gd name="connsiteY0" fmla="*/ 6845 h 6845"/>
                <a:gd name="connsiteX1" fmla="*/ 8141 w 8141"/>
                <a:gd name="connsiteY1" fmla="*/ 0 h 6845"/>
                <a:gd name="connsiteX2" fmla="*/ 5384 w 8141"/>
                <a:gd name="connsiteY2" fmla="*/ 6844 h 6845"/>
                <a:gd name="connsiteX3" fmla="*/ 0 w 8141"/>
                <a:gd name="connsiteY3" fmla="*/ 6845 h 6845"/>
                <a:gd name="connsiteX0" fmla="*/ 0 w 9975"/>
                <a:gd name="connsiteY0" fmla="*/ 10000 h 10000"/>
                <a:gd name="connsiteX1" fmla="*/ 9975 w 9975"/>
                <a:gd name="connsiteY1" fmla="*/ 0 h 10000"/>
                <a:gd name="connsiteX2" fmla="*/ 6613 w 9975"/>
                <a:gd name="connsiteY2" fmla="*/ 9999 h 10000"/>
                <a:gd name="connsiteX3" fmla="*/ 0 w 9975"/>
                <a:gd name="connsiteY3" fmla="*/ 10000 h 10000"/>
                <a:gd name="connsiteX0" fmla="*/ 0 w 9873"/>
                <a:gd name="connsiteY0" fmla="*/ 9982 h 9982"/>
                <a:gd name="connsiteX1" fmla="*/ 9873 w 9873"/>
                <a:gd name="connsiteY1" fmla="*/ 0 h 9982"/>
                <a:gd name="connsiteX2" fmla="*/ 6630 w 9873"/>
                <a:gd name="connsiteY2" fmla="*/ 9981 h 9982"/>
                <a:gd name="connsiteX3" fmla="*/ 0 w 9873"/>
                <a:gd name="connsiteY3" fmla="*/ 9982 h 9982"/>
                <a:gd name="connsiteX0" fmla="*/ 0 w 10180"/>
                <a:gd name="connsiteY0" fmla="*/ 10036 h 10036"/>
                <a:gd name="connsiteX1" fmla="*/ 10180 w 10180"/>
                <a:gd name="connsiteY1" fmla="*/ 0 h 10036"/>
                <a:gd name="connsiteX2" fmla="*/ 6715 w 10180"/>
                <a:gd name="connsiteY2" fmla="*/ 10035 h 10036"/>
                <a:gd name="connsiteX3" fmla="*/ 0 w 10180"/>
                <a:gd name="connsiteY3" fmla="*/ 10036 h 10036"/>
                <a:gd name="connsiteX0" fmla="*/ 0 w 10154"/>
                <a:gd name="connsiteY0" fmla="*/ 10090 h 10090"/>
                <a:gd name="connsiteX1" fmla="*/ 10154 w 10154"/>
                <a:gd name="connsiteY1" fmla="*/ 0 h 10090"/>
                <a:gd name="connsiteX2" fmla="*/ 6715 w 10154"/>
                <a:gd name="connsiteY2" fmla="*/ 10089 h 10090"/>
                <a:gd name="connsiteX3" fmla="*/ 0 w 10154"/>
                <a:gd name="connsiteY3" fmla="*/ 10090 h 10090"/>
                <a:gd name="connsiteX0" fmla="*/ 0 w 10257"/>
                <a:gd name="connsiteY0" fmla="*/ 10108 h 10108"/>
                <a:gd name="connsiteX1" fmla="*/ 10257 w 10257"/>
                <a:gd name="connsiteY1" fmla="*/ 0 h 10108"/>
                <a:gd name="connsiteX2" fmla="*/ 6715 w 10257"/>
                <a:gd name="connsiteY2" fmla="*/ 10107 h 10108"/>
                <a:gd name="connsiteX3" fmla="*/ 0 w 10257"/>
                <a:gd name="connsiteY3" fmla="*/ 10108 h 10108"/>
                <a:gd name="connsiteX0" fmla="*/ 0 w 10257"/>
                <a:gd name="connsiteY0" fmla="*/ 10108 h 10108"/>
                <a:gd name="connsiteX1" fmla="*/ 10257 w 10257"/>
                <a:gd name="connsiteY1" fmla="*/ 0 h 10108"/>
                <a:gd name="connsiteX2" fmla="*/ 8466 w 10257"/>
                <a:gd name="connsiteY2" fmla="*/ 5916 h 10108"/>
                <a:gd name="connsiteX3" fmla="*/ 0 w 10257"/>
                <a:gd name="connsiteY3" fmla="*/ 10108 h 10108"/>
                <a:gd name="connsiteX0" fmla="*/ 0 w 5879"/>
                <a:gd name="connsiteY0" fmla="*/ 9356 h 9356"/>
                <a:gd name="connsiteX1" fmla="*/ 5879 w 5879"/>
                <a:gd name="connsiteY1" fmla="*/ 0 h 9356"/>
                <a:gd name="connsiteX2" fmla="*/ 4088 w 5879"/>
                <a:gd name="connsiteY2" fmla="*/ 5916 h 9356"/>
                <a:gd name="connsiteX3" fmla="*/ 0 w 5879"/>
                <a:gd name="connsiteY3" fmla="*/ 9356 h 9356"/>
                <a:gd name="connsiteX0" fmla="*/ 0 w 15169"/>
                <a:gd name="connsiteY0" fmla="*/ 9483 h 9483"/>
                <a:gd name="connsiteX1" fmla="*/ 15169 w 15169"/>
                <a:gd name="connsiteY1" fmla="*/ 0 h 9483"/>
                <a:gd name="connsiteX2" fmla="*/ 12123 w 15169"/>
                <a:gd name="connsiteY2" fmla="*/ 6323 h 9483"/>
                <a:gd name="connsiteX3" fmla="*/ 0 w 15169"/>
                <a:gd name="connsiteY3" fmla="*/ 9483 h 9483"/>
                <a:gd name="connsiteX0" fmla="*/ 0 w 10000"/>
                <a:gd name="connsiteY0" fmla="*/ 10000 h 10000"/>
                <a:gd name="connsiteX1" fmla="*/ 10000 w 10000"/>
                <a:gd name="connsiteY1" fmla="*/ 0 h 10000"/>
                <a:gd name="connsiteX2" fmla="*/ 8945 w 10000"/>
                <a:gd name="connsiteY2" fmla="*/ 3983 h 10000"/>
                <a:gd name="connsiteX3" fmla="*/ 0 w 10000"/>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00" h="10000">
                  <a:moveTo>
                    <a:pt x="0" y="10000"/>
                  </a:moveTo>
                  <a:lnTo>
                    <a:pt x="10000" y="0"/>
                  </a:lnTo>
                  <a:lnTo>
                    <a:pt x="8945" y="3983"/>
                  </a:lnTo>
                  <a:lnTo>
                    <a:pt x="0" y="10000"/>
                  </a:lnTo>
                  <a:close/>
                </a:path>
              </a:pathLst>
            </a:custGeom>
            <a:gradFill flip="none" rotWithShape="1">
              <a:gsLst>
                <a:gs pos="0">
                  <a:schemeClr val="accent1">
                    <a:lumMod val="75000"/>
                  </a:schemeClr>
                </a:gs>
                <a:gs pos="34000">
                  <a:schemeClr val="accent1">
                    <a:lumMod val="75000"/>
                  </a:schemeClr>
                </a:gs>
                <a:gs pos="100000">
                  <a:schemeClr val="accent1"/>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20" name="Flowchart: Merge 5"/>
            <p:cNvSpPr/>
            <p:nvPr userDrawn="1"/>
          </p:nvSpPr>
          <p:spPr>
            <a:xfrm>
              <a:off x="3796373" y="818"/>
              <a:ext cx="4479828" cy="3182997"/>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0056"/>
                <a:gd name="connsiteY0" fmla="*/ 7019 h 17019"/>
                <a:gd name="connsiteX1" fmla="*/ 10056 w 10056"/>
                <a:gd name="connsiteY1" fmla="*/ 0 h 17019"/>
                <a:gd name="connsiteX2" fmla="*/ 7247 w 10056"/>
                <a:gd name="connsiteY2" fmla="*/ 17019 h 17019"/>
                <a:gd name="connsiteX3" fmla="*/ 0 w 10056"/>
                <a:gd name="connsiteY3" fmla="*/ 7019 h 17019"/>
                <a:gd name="connsiteX0" fmla="*/ 0 w 13890"/>
                <a:gd name="connsiteY0" fmla="*/ 7019 h 15501"/>
                <a:gd name="connsiteX1" fmla="*/ 10056 w 13890"/>
                <a:gd name="connsiteY1" fmla="*/ 0 h 15501"/>
                <a:gd name="connsiteX2" fmla="*/ 13890 w 13890"/>
                <a:gd name="connsiteY2" fmla="*/ 15501 h 15501"/>
                <a:gd name="connsiteX3" fmla="*/ 0 w 13890"/>
                <a:gd name="connsiteY3" fmla="*/ 7019 h 15501"/>
                <a:gd name="connsiteX0" fmla="*/ 0 w 11079"/>
                <a:gd name="connsiteY0" fmla="*/ 21409 h 21409"/>
                <a:gd name="connsiteX1" fmla="*/ 7245 w 11079"/>
                <a:gd name="connsiteY1" fmla="*/ 0 h 21409"/>
                <a:gd name="connsiteX2" fmla="*/ 11079 w 11079"/>
                <a:gd name="connsiteY2" fmla="*/ 15501 h 21409"/>
                <a:gd name="connsiteX3" fmla="*/ 0 w 11079"/>
                <a:gd name="connsiteY3" fmla="*/ 21409 h 21409"/>
                <a:gd name="connsiteX0" fmla="*/ 0 w 7932"/>
                <a:gd name="connsiteY0" fmla="*/ 21409 h 21409"/>
                <a:gd name="connsiteX1" fmla="*/ 7245 w 7932"/>
                <a:gd name="connsiteY1" fmla="*/ 0 h 21409"/>
                <a:gd name="connsiteX2" fmla="*/ 7932 w 7932"/>
                <a:gd name="connsiteY2" fmla="*/ 21382 h 21409"/>
                <a:gd name="connsiteX3" fmla="*/ 0 w 7932"/>
                <a:gd name="connsiteY3" fmla="*/ 21409 h 21409"/>
                <a:gd name="connsiteX0" fmla="*/ 0 w 6544"/>
                <a:gd name="connsiteY0" fmla="*/ 10000 h 10000"/>
                <a:gd name="connsiteX1" fmla="*/ 5678 w 6544"/>
                <a:gd name="connsiteY1" fmla="*/ 0 h 10000"/>
                <a:gd name="connsiteX2" fmla="*/ 6544 w 6544"/>
                <a:gd name="connsiteY2" fmla="*/ 9987 h 10000"/>
                <a:gd name="connsiteX3" fmla="*/ 0 w 6544"/>
                <a:gd name="connsiteY3" fmla="*/ 10000 h 10000"/>
                <a:gd name="connsiteX0" fmla="*/ 0 w 10781"/>
                <a:gd name="connsiteY0" fmla="*/ 10000 h 10000"/>
                <a:gd name="connsiteX1" fmla="*/ 8677 w 10781"/>
                <a:gd name="connsiteY1" fmla="*/ 0 h 10000"/>
                <a:gd name="connsiteX2" fmla="*/ 10781 w 10781"/>
                <a:gd name="connsiteY2" fmla="*/ 9443 h 10000"/>
                <a:gd name="connsiteX3" fmla="*/ 0 w 10781"/>
                <a:gd name="connsiteY3" fmla="*/ 10000 h 10000"/>
                <a:gd name="connsiteX0" fmla="*/ 0 w 9973"/>
                <a:gd name="connsiteY0" fmla="*/ 10000 h 10000"/>
                <a:gd name="connsiteX1" fmla="*/ 8677 w 9973"/>
                <a:gd name="connsiteY1" fmla="*/ 0 h 10000"/>
                <a:gd name="connsiteX2" fmla="*/ 9973 w 9973"/>
                <a:gd name="connsiteY2" fmla="*/ 10000 h 10000"/>
                <a:gd name="connsiteX3" fmla="*/ 0 w 9973"/>
                <a:gd name="connsiteY3" fmla="*/ 10000 h 10000"/>
                <a:gd name="connsiteX0" fmla="*/ 0 w 21247"/>
                <a:gd name="connsiteY0" fmla="*/ 10658 h 10658"/>
                <a:gd name="connsiteX1" fmla="*/ 21236 w 21247"/>
                <a:gd name="connsiteY1" fmla="*/ 0 h 10658"/>
                <a:gd name="connsiteX2" fmla="*/ 10000 w 21247"/>
                <a:gd name="connsiteY2" fmla="*/ 10658 h 10658"/>
                <a:gd name="connsiteX3" fmla="*/ 0 w 21247"/>
                <a:gd name="connsiteY3" fmla="*/ 10658 h 10658"/>
                <a:gd name="connsiteX0" fmla="*/ 0 w 21236"/>
                <a:gd name="connsiteY0" fmla="*/ 10658 h 10658"/>
                <a:gd name="connsiteX1" fmla="*/ 21236 w 21236"/>
                <a:gd name="connsiteY1" fmla="*/ 0 h 10658"/>
                <a:gd name="connsiteX2" fmla="*/ 10000 w 21236"/>
                <a:gd name="connsiteY2" fmla="*/ 10658 h 10658"/>
                <a:gd name="connsiteX3" fmla="*/ 0 w 21236"/>
                <a:gd name="connsiteY3" fmla="*/ 10658 h 10658"/>
                <a:gd name="connsiteX0" fmla="*/ 0 w 21236"/>
                <a:gd name="connsiteY0" fmla="*/ 10658 h 10658"/>
                <a:gd name="connsiteX1" fmla="*/ 21236 w 21236"/>
                <a:gd name="connsiteY1" fmla="*/ 0 h 10658"/>
                <a:gd name="connsiteX2" fmla="*/ 10000 w 21236"/>
                <a:gd name="connsiteY2" fmla="*/ 10658 h 10658"/>
                <a:gd name="connsiteX3" fmla="*/ 0 w 21236"/>
                <a:gd name="connsiteY3" fmla="*/ 10658 h 10658"/>
                <a:gd name="connsiteX0" fmla="*/ 0 w 12591"/>
                <a:gd name="connsiteY0" fmla="*/ 1228 h 10658"/>
                <a:gd name="connsiteX1" fmla="*/ 12591 w 12591"/>
                <a:gd name="connsiteY1" fmla="*/ 0 h 10658"/>
                <a:gd name="connsiteX2" fmla="*/ 1355 w 12591"/>
                <a:gd name="connsiteY2" fmla="*/ 10658 h 10658"/>
                <a:gd name="connsiteX3" fmla="*/ 0 w 12591"/>
                <a:gd name="connsiteY3" fmla="*/ 1228 h 10658"/>
                <a:gd name="connsiteX0" fmla="*/ 0 w 12591"/>
                <a:gd name="connsiteY0" fmla="*/ 1228 h 3443"/>
                <a:gd name="connsiteX1" fmla="*/ 12591 w 12591"/>
                <a:gd name="connsiteY1" fmla="*/ 0 h 3443"/>
                <a:gd name="connsiteX2" fmla="*/ 4138 w 12591"/>
                <a:gd name="connsiteY2" fmla="*/ 3443 h 3443"/>
                <a:gd name="connsiteX3" fmla="*/ 0 w 12591"/>
                <a:gd name="connsiteY3" fmla="*/ 1228 h 3443"/>
                <a:gd name="connsiteX0" fmla="*/ 0 w 10238"/>
                <a:gd name="connsiteY0" fmla="*/ 3567 h 10662"/>
                <a:gd name="connsiteX1" fmla="*/ 10000 w 10238"/>
                <a:gd name="connsiteY1" fmla="*/ 0 h 10662"/>
                <a:gd name="connsiteX2" fmla="*/ 10238 w 10238"/>
                <a:gd name="connsiteY2" fmla="*/ 10662 h 10662"/>
                <a:gd name="connsiteX3" fmla="*/ 0 w 10238"/>
                <a:gd name="connsiteY3" fmla="*/ 3567 h 10662"/>
                <a:gd name="connsiteX0" fmla="*/ 0 w 10277"/>
                <a:gd name="connsiteY0" fmla="*/ 3677 h 10772"/>
                <a:gd name="connsiteX1" fmla="*/ 10257 w 10277"/>
                <a:gd name="connsiteY1" fmla="*/ 0 h 10772"/>
                <a:gd name="connsiteX2" fmla="*/ 10238 w 10277"/>
                <a:gd name="connsiteY2" fmla="*/ 10772 h 10772"/>
                <a:gd name="connsiteX3" fmla="*/ 0 w 10277"/>
                <a:gd name="connsiteY3" fmla="*/ 3677 h 10772"/>
                <a:gd name="connsiteX0" fmla="*/ 0 w 10257"/>
                <a:gd name="connsiteY0" fmla="*/ 3677 h 10772"/>
                <a:gd name="connsiteX1" fmla="*/ 10257 w 10257"/>
                <a:gd name="connsiteY1" fmla="*/ 0 h 10772"/>
                <a:gd name="connsiteX2" fmla="*/ 10238 w 10257"/>
                <a:gd name="connsiteY2" fmla="*/ 10772 h 10772"/>
                <a:gd name="connsiteX3" fmla="*/ 0 w 10257"/>
                <a:gd name="connsiteY3" fmla="*/ 3677 h 10772"/>
                <a:gd name="connsiteX0" fmla="*/ 0 w 10257"/>
                <a:gd name="connsiteY0" fmla="*/ 3677 h 10772"/>
                <a:gd name="connsiteX1" fmla="*/ 8511 w 10257"/>
                <a:gd name="connsiteY1" fmla="*/ 49 h 10772"/>
                <a:gd name="connsiteX2" fmla="*/ 10257 w 10257"/>
                <a:gd name="connsiteY2" fmla="*/ 0 h 10772"/>
                <a:gd name="connsiteX3" fmla="*/ 10238 w 10257"/>
                <a:gd name="connsiteY3" fmla="*/ 10772 h 10772"/>
                <a:gd name="connsiteX4" fmla="*/ 0 w 10257"/>
                <a:gd name="connsiteY4" fmla="*/ 3677 h 10772"/>
                <a:gd name="connsiteX0" fmla="*/ 0 w 10259"/>
                <a:gd name="connsiteY0" fmla="*/ 3677 h 10809"/>
                <a:gd name="connsiteX1" fmla="*/ 8511 w 10259"/>
                <a:gd name="connsiteY1" fmla="*/ 49 h 10809"/>
                <a:gd name="connsiteX2" fmla="*/ 10257 w 10259"/>
                <a:gd name="connsiteY2" fmla="*/ 0 h 10809"/>
                <a:gd name="connsiteX3" fmla="*/ 10259 w 10259"/>
                <a:gd name="connsiteY3" fmla="*/ 10809 h 10809"/>
                <a:gd name="connsiteX4" fmla="*/ 0 w 10259"/>
                <a:gd name="connsiteY4" fmla="*/ 3677 h 10809"/>
                <a:gd name="connsiteX0" fmla="*/ 0 w 10259"/>
                <a:gd name="connsiteY0" fmla="*/ 3677 h 10809"/>
                <a:gd name="connsiteX1" fmla="*/ 8511 w 10259"/>
                <a:gd name="connsiteY1" fmla="*/ 49 h 10809"/>
                <a:gd name="connsiteX2" fmla="*/ 10257 w 10259"/>
                <a:gd name="connsiteY2" fmla="*/ 0 h 10809"/>
                <a:gd name="connsiteX3" fmla="*/ 10259 w 10259"/>
                <a:gd name="connsiteY3" fmla="*/ 10809 h 10809"/>
                <a:gd name="connsiteX4" fmla="*/ 0 w 10259"/>
                <a:gd name="connsiteY4" fmla="*/ 3677 h 10809"/>
                <a:gd name="connsiteX0" fmla="*/ 0 w 10323"/>
                <a:gd name="connsiteY0" fmla="*/ 3714 h 10809"/>
                <a:gd name="connsiteX1" fmla="*/ 8575 w 10323"/>
                <a:gd name="connsiteY1" fmla="*/ 49 h 10809"/>
                <a:gd name="connsiteX2" fmla="*/ 10321 w 10323"/>
                <a:gd name="connsiteY2" fmla="*/ 0 h 10809"/>
                <a:gd name="connsiteX3" fmla="*/ 10323 w 10323"/>
                <a:gd name="connsiteY3" fmla="*/ 10809 h 10809"/>
                <a:gd name="connsiteX4" fmla="*/ 0 w 10323"/>
                <a:gd name="connsiteY4" fmla="*/ 3714 h 10809"/>
                <a:gd name="connsiteX0" fmla="*/ 0 w 10208"/>
                <a:gd name="connsiteY0" fmla="*/ 3714 h 10809"/>
                <a:gd name="connsiteX1" fmla="*/ 8460 w 10208"/>
                <a:gd name="connsiteY1" fmla="*/ 49 h 10809"/>
                <a:gd name="connsiteX2" fmla="*/ 10206 w 10208"/>
                <a:gd name="connsiteY2" fmla="*/ 0 h 10809"/>
                <a:gd name="connsiteX3" fmla="*/ 10208 w 10208"/>
                <a:gd name="connsiteY3" fmla="*/ 10809 h 10809"/>
                <a:gd name="connsiteX4" fmla="*/ 0 w 10208"/>
                <a:gd name="connsiteY4" fmla="*/ 3714 h 10809"/>
                <a:gd name="connsiteX0" fmla="*/ 0 w 10261"/>
                <a:gd name="connsiteY0" fmla="*/ 3759 h 10809"/>
                <a:gd name="connsiteX1" fmla="*/ 8513 w 10261"/>
                <a:gd name="connsiteY1" fmla="*/ 49 h 10809"/>
                <a:gd name="connsiteX2" fmla="*/ 10259 w 10261"/>
                <a:gd name="connsiteY2" fmla="*/ 0 h 10809"/>
                <a:gd name="connsiteX3" fmla="*/ 10261 w 10261"/>
                <a:gd name="connsiteY3" fmla="*/ 10809 h 10809"/>
                <a:gd name="connsiteX4" fmla="*/ 0 w 10261"/>
                <a:gd name="connsiteY4" fmla="*/ 3759 h 10809"/>
                <a:gd name="connsiteX0" fmla="*/ 0 w 10261"/>
                <a:gd name="connsiteY0" fmla="*/ 3710 h 10760"/>
                <a:gd name="connsiteX1" fmla="*/ 8513 w 10261"/>
                <a:gd name="connsiteY1" fmla="*/ 0 h 10760"/>
                <a:gd name="connsiteX2" fmla="*/ 10261 w 10261"/>
                <a:gd name="connsiteY2" fmla="*/ 10760 h 10760"/>
                <a:gd name="connsiteX3" fmla="*/ 0 w 10261"/>
                <a:gd name="connsiteY3" fmla="*/ 3710 h 10760"/>
                <a:gd name="connsiteX0" fmla="*/ 0 w 22799"/>
                <a:gd name="connsiteY0" fmla="*/ 10015 h 17065"/>
                <a:gd name="connsiteX1" fmla="*/ 22799 w 22799"/>
                <a:gd name="connsiteY1" fmla="*/ 0 h 17065"/>
                <a:gd name="connsiteX2" fmla="*/ 10261 w 22799"/>
                <a:gd name="connsiteY2" fmla="*/ 17065 h 17065"/>
                <a:gd name="connsiteX3" fmla="*/ 0 w 22799"/>
                <a:gd name="connsiteY3" fmla="*/ 10015 h 17065"/>
                <a:gd name="connsiteX0" fmla="*/ 0 w 22799"/>
                <a:gd name="connsiteY0" fmla="*/ 10015 h 17383"/>
                <a:gd name="connsiteX1" fmla="*/ 22799 w 22799"/>
                <a:gd name="connsiteY1" fmla="*/ 0 h 17383"/>
                <a:gd name="connsiteX2" fmla="*/ 15765 w 22799"/>
                <a:gd name="connsiteY2" fmla="*/ 17383 h 17383"/>
                <a:gd name="connsiteX3" fmla="*/ 0 w 22799"/>
                <a:gd name="connsiteY3" fmla="*/ 10015 h 17383"/>
                <a:gd name="connsiteX0" fmla="*/ 0 w 22830"/>
                <a:gd name="connsiteY0" fmla="*/ 9962 h 17330"/>
                <a:gd name="connsiteX1" fmla="*/ 22830 w 22830"/>
                <a:gd name="connsiteY1" fmla="*/ 0 h 17330"/>
                <a:gd name="connsiteX2" fmla="*/ 15765 w 22830"/>
                <a:gd name="connsiteY2" fmla="*/ 17330 h 17330"/>
                <a:gd name="connsiteX3" fmla="*/ 0 w 22830"/>
                <a:gd name="connsiteY3" fmla="*/ 9962 h 17330"/>
                <a:gd name="connsiteX0" fmla="*/ 0 w 7647"/>
                <a:gd name="connsiteY0" fmla="*/ 6200 h 17330"/>
                <a:gd name="connsiteX1" fmla="*/ 7647 w 7647"/>
                <a:gd name="connsiteY1" fmla="*/ 0 h 17330"/>
                <a:gd name="connsiteX2" fmla="*/ 582 w 7647"/>
                <a:gd name="connsiteY2" fmla="*/ 17330 h 17330"/>
                <a:gd name="connsiteX3" fmla="*/ 0 w 7647"/>
                <a:gd name="connsiteY3" fmla="*/ 6200 h 17330"/>
                <a:gd name="connsiteX0" fmla="*/ 0 w 10000"/>
                <a:gd name="connsiteY0" fmla="*/ 3578 h 10000"/>
                <a:gd name="connsiteX1" fmla="*/ 10000 w 10000"/>
                <a:gd name="connsiteY1" fmla="*/ 0 h 10000"/>
                <a:gd name="connsiteX2" fmla="*/ 761 w 10000"/>
                <a:gd name="connsiteY2" fmla="*/ 10000 h 10000"/>
                <a:gd name="connsiteX3" fmla="*/ 0 w 10000"/>
                <a:gd name="connsiteY3" fmla="*/ 3578 h 10000"/>
                <a:gd name="connsiteX0" fmla="*/ 0 w 10000"/>
                <a:gd name="connsiteY0" fmla="*/ 3578 h 10000"/>
                <a:gd name="connsiteX1" fmla="*/ 10000 w 10000"/>
                <a:gd name="connsiteY1" fmla="*/ 0 h 10000"/>
                <a:gd name="connsiteX2" fmla="*/ 761 w 10000"/>
                <a:gd name="connsiteY2" fmla="*/ 10000 h 10000"/>
                <a:gd name="connsiteX3" fmla="*/ 0 w 10000"/>
                <a:gd name="connsiteY3" fmla="*/ 3578 h 10000"/>
                <a:gd name="connsiteX0" fmla="*/ 0 w 10000"/>
                <a:gd name="connsiteY0" fmla="*/ 3578 h 10000"/>
                <a:gd name="connsiteX1" fmla="*/ 10000 w 10000"/>
                <a:gd name="connsiteY1" fmla="*/ 0 h 10000"/>
                <a:gd name="connsiteX2" fmla="*/ 761 w 10000"/>
                <a:gd name="connsiteY2" fmla="*/ 10000 h 10000"/>
                <a:gd name="connsiteX3" fmla="*/ 0 w 10000"/>
                <a:gd name="connsiteY3" fmla="*/ 3578 h 10000"/>
                <a:gd name="connsiteX0" fmla="*/ 0 w 10162"/>
                <a:gd name="connsiteY0" fmla="*/ 3609 h 10031"/>
                <a:gd name="connsiteX1" fmla="*/ 10162 w 10162"/>
                <a:gd name="connsiteY1" fmla="*/ 0 h 10031"/>
                <a:gd name="connsiteX2" fmla="*/ 761 w 10162"/>
                <a:gd name="connsiteY2" fmla="*/ 10031 h 10031"/>
                <a:gd name="connsiteX3" fmla="*/ 0 w 10162"/>
                <a:gd name="connsiteY3" fmla="*/ 3609 h 10031"/>
                <a:gd name="connsiteX0" fmla="*/ 0 w 21282"/>
                <a:gd name="connsiteY0" fmla="*/ 6972 h 10031"/>
                <a:gd name="connsiteX1" fmla="*/ 21282 w 21282"/>
                <a:gd name="connsiteY1" fmla="*/ 0 h 10031"/>
                <a:gd name="connsiteX2" fmla="*/ 11881 w 21282"/>
                <a:gd name="connsiteY2" fmla="*/ 10031 h 10031"/>
                <a:gd name="connsiteX3" fmla="*/ 0 w 21282"/>
                <a:gd name="connsiteY3" fmla="*/ 6972 h 10031"/>
                <a:gd name="connsiteX0" fmla="*/ 0 w 21282"/>
                <a:gd name="connsiteY0" fmla="*/ 6972 h 10031"/>
                <a:gd name="connsiteX1" fmla="*/ 21282 w 21282"/>
                <a:gd name="connsiteY1" fmla="*/ 0 h 10031"/>
                <a:gd name="connsiteX2" fmla="*/ 11881 w 21282"/>
                <a:gd name="connsiteY2" fmla="*/ 10031 h 10031"/>
                <a:gd name="connsiteX3" fmla="*/ 0 w 21282"/>
                <a:gd name="connsiteY3" fmla="*/ 6972 h 10031"/>
                <a:gd name="connsiteX0" fmla="*/ 0 w 21282"/>
                <a:gd name="connsiteY0" fmla="*/ 6972 h 10031"/>
                <a:gd name="connsiteX1" fmla="*/ 21282 w 21282"/>
                <a:gd name="connsiteY1" fmla="*/ 0 h 10031"/>
                <a:gd name="connsiteX2" fmla="*/ 11881 w 21282"/>
                <a:gd name="connsiteY2" fmla="*/ 10031 h 10031"/>
                <a:gd name="connsiteX3" fmla="*/ 0 w 21282"/>
                <a:gd name="connsiteY3" fmla="*/ 6972 h 10031"/>
                <a:gd name="connsiteX0" fmla="*/ 0 w 21282"/>
                <a:gd name="connsiteY0" fmla="*/ 6972 h 10031"/>
                <a:gd name="connsiteX1" fmla="*/ 21282 w 21282"/>
                <a:gd name="connsiteY1" fmla="*/ 0 h 10031"/>
                <a:gd name="connsiteX2" fmla="*/ 11881 w 21282"/>
                <a:gd name="connsiteY2" fmla="*/ 10031 h 10031"/>
                <a:gd name="connsiteX3" fmla="*/ 0 w 21282"/>
                <a:gd name="connsiteY3" fmla="*/ 6972 h 10031"/>
                <a:gd name="connsiteX0" fmla="*/ 0 w 23668"/>
                <a:gd name="connsiteY0" fmla="*/ 8929 h 10031"/>
                <a:gd name="connsiteX1" fmla="*/ 23668 w 23668"/>
                <a:gd name="connsiteY1" fmla="*/ 0 h 10031"/>
                <a:gd name="connsiteX2" fmla="*/ 14267 w 23668"/>
                <a:gd name="connsiteY2" fmla="*/ 10031 h 10031"/>
                <a:gd name="connsiteX3" fmla="*/ 0 w 23668"/>
                <a:gd name="connsiteY3" fmla="*/ 8929 h 10031"/>
                <a:gd name="connsiteX0" fmla="*/ 0 w 14267"/>
                <a:gd name="connsiteY0" fmla="*/ 5138 h 6240"/>
                <a:gd name="connsiteX1" fmla="*/ 1792 w 14267"/>
                <a:gd name="connsiteY1" fmla="*/ 0 h 6240"/>
                <a:gd name="connsiteX2" fmla="*/ 14267 w 14267"/>
                <a:gd name="connsiteY2" fmla="*/ 6240 h 6240"/>
                <a:gd name="connsiteX3" fmla="*/ 0 w 14267"/>
                <a:gd name="connsiteY3" fmla="*/ 5138 h 6240"/>
                <a:gd name="connsiteX0" fmla="*/ 0 w 10000"/>
                <a:gd name="connsiteY0" fmla="*/ 14358 h 16124"/>
                <a:gd name="connsiteX1" fmla="*/ 7378 w 10000"/>
                <a:gd name="connsiteY1" fmla="*/ 0 h 16124"/>
                <a:gd name="connsiteX2" fmla="*/ 10000 w 10000"/>
                <a:gd name="connsiteY2" fmla="*/ 16124 h 16124"/>
                <a:gd name="connsiteX3" fmla="*/ 0 w 10000"/>
                <a:gd name="connsiteY3" fmla="*/ 14358 h 16124"/>
                <a:gd name="connsiteX0" fmla="*/ 0 w 10000"/>
                <a:gd name="connsiteY0" fmla="*/ 14436 h 16202"/>
                <a:gd name="connsiteX1" fmla="*/ 7378 w 10000"/>
                <a:gd name="connsiteY1" fmla="*/ 78 h 16202"/>
                <a:gd name="connsiteX2" fmla="*/ 7346 w 10000"/>
                <a:gd name="connsiteY2" fmla="*/ 0 h 16202"/>
                <a:gd name="connsiteX3" fmla="*/ 10000 w 10000"/>
                <a:gd name="connsiteY3" fmla="*/ 16202 h 16202"/>
                <a:gd name="connsiteX4" fmla="*/ 0 w 10000"/>
                <a:gd name="connsiteY4" fmla="*/ 14436 h 16202"/>
                <a:gd name="connsiteX0" fmla="*/ 0 w 16557"/>
                <a:gd name="connsiteY0" fmla="*/ 14362 h 16128"/>
                <a:gd name="connsiteX1" fmla="*/ 7378 w 16557"/>
                <a:gd name="connsiteY1" fmla="*/ 4 h 16128"/>
                <a:gd name="connsiteX2" fmla="*/ 16557 w 16557"/>
                <a:gd name="connsiteY2" fmla="*/ 73 h 16128"/>
                <a:gd name="connsiteX3" fmla="*/ 10000 w 16557"/>
                <a:gd name="connsiteY3" fmla="*/ 16128 h 16128"/>
                <a:gd name="connsiteX4" fmla="*/ 0 w 16557"/>
                <a:gd name="connsiteY4" fmla="*/ 14362 h 16128"/>
                <a:gd name="connsiteX0" fmla="*/ 1947 w 18504"/>
                <a:gd name="connsiteY0" fmla="*/ 14315 h 16081"/>
                <a:gd name="connsiteX1" fmla="*/ 0 w 18504"/>
                <a:gd name="connsiteY1" fmla="*/ 6 h 16081"/>
                <a:gd name="connsiteX2" fmla="*/ 18504 w 18504"/>
                <a:gd name="connsiteY2" fmla="*/ 26 h 16081"/>
                <a:gd name="connsiteX3" fmla="*/ 11947 w 18504"/>
                <a:gd name="connsiteY3" fmla="*/ 16081 h 16081"/>
                <a:gd name="connsiteX4" fmla="*/ 1947 w 18504"/>
                <a:gd name="connsiteY4" fmla="*/ 14315 h 16081"/>
                <a:gd name="connsiteX0" fmla="*/ 1947 w 11947"/>
                <a:gd name="connsiteY0" fmla="*/ 14338 h 16104"/>
                <a:gd name="connsiteX1" fmla="*/ 0 w 11947"/>
                <a:gd name="connsiteY1" fmla="*/ 29 h 16104"/>
                <a:gd name="connsiteX2" fmla="*/ 7535 w 11947"/>
                <a:gd name="connsiteY2" fmla="*/ 0 h 16104"/>
                <a:gd name="connsiteX3" fmla="*/ 11947 w 11947"/>
                <a:gd name="connsiteY3" fmla="*/ 16104 h 16104"/>
                <a:gd name="connsiteX4" fmla="*/ 1947 w 11947"/>
                <a:gd name="connsiteY4" fmla="*/ 14338 h 16104"/>
                <a:gd name="connsiteX0" fmla="*/ 0 w 16150"/>
                <a:gd name="connsiteY0" fmla="*/ 20119 h 20119"/>
                <a:gd name="connsiteX1" fmla="*/ 4203 w 16150"/>
                <a:gd name="connsiteY1" fmla="*/ 29 h 20119"/>
                <a:gd name="connsiteX2" fmla="*/ 11738 w 16150"/>
                <a:gd name="connsiteY2" fmla="*/ 0 h 20119"/>
                <a:gd name="connsiteX3" fmla="*/ 16150 w 16150"/>
                <a:gd name="connsiteY3" fmla="*/ 16104 h 20119"/>
                <a:gd name="connsiteX4" fmla="*/ 0 w 16150"/>
                <a:gd name="connsiteY4" fmla="*/ 20119 h 20119"/>
                <a:gd name="connsiteX0" fmla="*/ 1778 w 11948"/>
                <a:gd name="connsiteY0" fmla="*/ 16395 h 16395"/>
                <a:gd name="connsiteX1" fmla="*/ 1 w 11948"/>
                <a:gd name="connsiteY1" fmla="*/ 29 h 16395"/>
                <a:gd name="connsiteX2" fmla="*/ 7536 w 11948"/>
                <a:gd name="connsiteY2" fmla="*/ 0 h 16395"/>
                <a:gd name="connsiteX3" fmla="*/ 11948 w 11948"/>
                <a:gd name="connsiteY3" fmla="*/ 16104 h 16395"/>
                <a:gd name="connsiteX4" fmla="*/ 1778 w 11948"/>
                <a:gd name="connsiteY4" fmla="*/ 16395 h 16395"/>
                <a:gd name="connsiteX0" fmla="*/ 1325 w 11948"/>
                <a:gd name="connsiteY0" fmla="*/ 18796 h 18796"/>
                <a:gd name="connsiteX1" fmla="*/ 1 w 11948"/>
                <a:gd name="connsiteY1" fmla="*/ 29 h 18796"/>
                <a:gd name="connsiteX2" fmla="*/ 7536 w 11948"/>
                <a:gd name="connsiteY2" fmla="*/ 0 h 18796"/>
                <a:gd name="connsiteX3" fmla="*/ 11948 w 11948"/>
                <a:gd name="connsiteY3" fmla="*/ 16104 h 18796"/>
                <a:gd name="connsiteX4" fmla="*/ 1325 w 11948"/>
                <a:gd name="connsiteY4" fmla="*/ 18796 h 18796"/>
                <a:gd name="connsiteX0" fmla="*/ 1325 w 14027"/>
                <a:gd name="connsiteY0" fmla="*/ 18845 h 18845"/>
                <a:gd name="connsiteX1" fmla="*/ 1 w 14027"/>
                <a:gd name="connsiteY1" fmla="*/ 78 h 18845"/>
                <a:gd name="connsiteX2" fmla="*/ 14027 w 14027"/>
                <a:gd name="connsiteY2" fmla="*/ 0 h 18845"/>
                <a:gd name="connsiteX3" fmla="*/ 11948 w 14027"/>
                <a:gd name="connsiteY3" fmla="*/ 16153 h 18845"/>
                <a:gd name="connsiteX4" fmla="*/ 1325 w 14027"/>
                <a:gd name="connsiteY4" fmla="*/ 18845 h 18845"/>
                <a:gd name="connsiteX0" fmla="*/ 21 w 12723"/>
                <a:gd name="connsiteY0" fmla="*/ 18845 h 18845"/>
                <a:gd name="connsiteX1" fmla="*/ 5868 w 12723"/>
                <a:gd name="connsiteY1" fmla="*/ 29 h 18845"/>
                <a:gd name="connsiteX2" fmla="*/ 12723 w 12723"/>
                <a:gd name="connsiteY2" fmla="*/ 0 h 18845"/>
                <a:gd name="connsiteX3" fmla="*/ 10644 w 12723"/>
                <a:gd name="connsiteY3" fmla="*/ 16153 h 18845"/>
                <a:gd name="connsiteX4" fmla="*/ 21 w 12723"/>
                <a:gd name="connsiteY4" fmla="*/ 18845 h 18845"/>
                <a:gd name="connsiteX0" fmla="*/ 39 w 12741"/>
                <a:gd name="connsiteY0" fmla="*/ 18845 h 18845"/>
                <a:gd name="connsiteX1" fmla="*/ 5886 w 12741"/>
                <a:gd name="connsiteY1" fmla="*/ 29 h 18845"/>
                <a:gd name="connsiteX2" fmla="*/ 12741 w 12741"/>
                <a:gd name="connsiteY2" fmla="*/ 0 h 18845"/>
                <a:gd name="connsiteX3" fmla="*/ 10662 w 12741"/>
                <a:gd name="connsiteY3" fmla="*/ 16153 h 18845"/>
                <a:gd name="connsiteX4" fmla="*/ 39 w 12741"/>
                <a:gd name="connsiteY4" fmla="*/ 18845 h 18845"/>
                <a:gd name="connsiteX0" fmla="*/ 0 w 12702"/>
                <a:gd name="connsiteY0" fmla="*/ 18845 h 18845"/>
                <a:gd name="connsiteX1" fmla="*/ 5847 w 12702"/>
                <a:gd name="connsiteY1" fmla="*/ 29 h 18845"/>
                <a:gd name="connsiteX2" fmla="*/ 12702 w 12702"/>
                <a:gd name="connsiteY2" fmla="*/ 0 h 18845"/>
                <a:gd name="connsiteX3" fmla="*/ 10623 w 12702"/>
                <a:gd name="connsiteY3" fmla="*/ 16153 h 18845"/>
                <a:gd name="connsiteX4" fmla="*/ 0 w 12702"/>
                <a:gd name="connsiteY4" fmla="*/ 18845 h 18845"/>
                <a:gd name="connsiteX0" fmla="*/ 0 w 15271"/>
                <a:gd name="connsiteY0" fmla="*/ 18845 h 18845"/>
                <a:gd name="connsiteX1" fmla="*/ 5847 w 15271"/>
                <a:gd name="connsiteY1" fmla="*/ 29 h 18845"/>
                <a:gd name="connsiteX2" fmla="*/ 12702 w 15271"/>
                <a:gd name="connsiteY2" fmla="*/ 0 h 18845"/>
                <a:gd name="connsiteX3" fmla="*/ 15271 w 15271"/>
                <a:gd name="connsiteY3" fmla="*/ 14879 h 18845"/>
                <a:gd name="connsiteX4" fmla="*/ 0 w 15271"/>
                <a:gd name="connsiteY4" fmla="*/ 18845 h 18845"/>
                <a:gd name="connsiteX0" fmla="*/ 0 w 15338"/>
                <a:gd name="connsiteY0" fmla="*/ 18845 h 18845"/>
                <a:gd name="connsiteX1" fmla="*/ 5847 w 15338"/>
                <a:gd name="connsiteY1" fmla="*/ 29 h 18845"/>
                <a:gd name="connsiteX2" fmla="*/ 15338 w 15338"/>
                <a:gd name="connsiteY2" fmla="*/ 0 h 18845"/>
                <a:gd name="connsiteX3" fmla="*/ 15271 w 15338"/>
                <a:gd name="connsiteY3" fmla="*/ 14879 h 18845"/>
                <a:gd name="connsiteX4" fmla="*/ 0 w 15338"/>
                <a:gd name="connsiteY4" fmla="*/ 18845 h 18845"/>
                <a:gd name="connsiteX0" fmla="*/ 0 w 15281"/>
                <a:gd name="connsiteY0" fmla="*/ 18747 h 18747"/>
                <a:gd name="connsiteX1" fmla="*/ 5790 w 15281"/>
                <a:gd name="connsiteY1" fmla="*/ 29 h 18747"/>
                <a:gd name="connsiteX2" fmla="*/ 15281 w 15281"/>
                <a:gd name="connsiteY2" fmla="*/ 0 h 18747"/>
                <a:gd name="connsiteX3" fmla="*/ 15214 w 15281"/>
                <a:gd name="connsiteY3" fmla="*/ 14879 h 18747"/>
                <a:gd name="connsiteX4" fmla="*/ 0 w 15281"/>
                <a:gd name="connsiteY4" fmla="*/ 18747 h 18747"/>
                <a:gd name="connsiteX0" fmla="*/ 0 w 15226"/>
                <a:gd name="connsiteY0" fmla="*/ 18723 h 18723"/>
                <a:gd name="connsiteX1" fmla="*/ 5790 w 15226"/>
                <a:gd name="connsiteY1" fmla="*/ 5 h 18723"/>
                <a:gd name="connsiteX2" fmla="*/ 15226 w 15226"/>
                <a:gd name="connsiteY2" fmla="*/ 47 h 18723"/>
                <a:gd name="connsiteX3" fmla="*/ 15214 w 15226"/>
                <a:gd name="connsiteY3" fmla="*/ 14855 h 18723"/>
                <a:gd name="connsiteX4" fmla="*/ 0 w 15226"/>
                <a:gd name="connsiteY4" fmla="*/ 18723 h 18723"/>
                <a:gd name="connsiteX0" fmla="*/ 0 w 15226"/>
                <a:gd name="connsiteY0" fmla="*/ 18723 h 18723"/>
                <a:gd name="connsiteX1" fmla="*/ 5790 w 15226"/>
                <a:gd name="connsiteY1" fmla="*/ 5 h 18723"/>
                <a:gd name="connsiteX2" fmla="*/ 15226 w 15226"/>
                <a:gd name="connsiteY2" fmla="*/ 47 h 18723"/>
                <a:gd name="connsiteX3" fmla="*/ 15196 w 15226"/>
                <a:gd name="connsiteY3" fmla="*/ 14855 h 18723"/>
                <a:gd name="connsiteX4" fmla="*/ 0 w 15226"/>
                <a:gd name="connsiteY4" fmla="*/ 18723 h 18723"/>
                <a:gd name="connsiteX0" fmla="*/ 0 w 15208"/>
                <a:gd name="connsiteY0" fmla="*/ 18723 h 18723"/>
                <a:gd name="connsiteX1" fmla="*/ 5790 w 15208"/>
                <a:gd name="connsiteY1" fmla="*/ 5 h 18723"/>
                <a:gd name="connsiteX2" fmla="*/ 15208 w 15208"/>
                <a:gd name="connsiteY2" fmla="*/ 47 h 18723"/>
                <a:gd name="connsiteX3" fmla="*/ 15196 w 15208"/>
                <a:gd name="connsiteY3" fmla="*/ 14855 h 18723"/>
                <a:gd name="connsiteX4" fmla="*/ 0 w 15208"/>
                <a:gd name="connsiteY4" fmla="*/ 18723 h 18723"/>
                <a:gd name="connsiteX0" fmla="*/ 0 w 15226"/>
                <a:gd name="connsiteY0" fmla="*/ 18722 h 18722"/>
                <a:gd name="connsiteX1" fmla="*/ 5790 w 15226"/>
                <a:gd name="connsiteY1" fmla="*/ 4 h 18722"/>
                <a:gd name="connsiteX2" fmla="*/ 15226 w 15226"/>
                <a:gd name="connsiteY2" fmla="*/ 70 h 18722"/>
                <a:gd name="connsiteX3" fmla="*/ 15196 w 15226"/>
                <a:gd name="connsiteY3" fmla="*/ 14854 h 18722"/>
                <a:gd name="connsiteX4" fmla="*/ 0 w 15226"/>
                <a:gd name="connsiteY4" fmla="*/ 18722 h 18722"/>
                <a:gd name="connsiteX0" fmla="*/ 0 w 15226"/>
                <a:gd name="connsiteY0" fmla="*/ 18677 h 18677"/>
                <a:gd name="connsiteX1" fmla="*/ 5808 w 15226"/>
                <a:gd name="connsiteY1" fmla="*/ 6 h 18677"/>
                <a:gd name="connsiteX2" fmla="*/ 15226 w 15226"/>
                <a:gd name="connsiteY2" fmla="*/ 25 h 18677"/>
                <a:gd name="connsiteX3" fmla="*/ 15196 w 15226"/>
                <a:gd name="connsiteY3" fmla="*/ 14809 h 18677"/>
                <a:gd name="connsiteX4" fmla="*/ 0 w 15226"/>
                <a:gd name="connsiteY4" fmla="*/ 18677 h 18677"/>
                <a:gd name="connsiteX0" fmla="*/ 0 w 15226"/>
                <a:gd name="connsiteY0" fmla="*/ 18656 h 18656"/>
                <a:gd name="connsiteX1" fmla="*/ 5790 w 15226"/>
                <a:gd name="connsiteY1" fmla="*/ 9 h 18656"/>
                <a:gd name="connsiteX2" fmla="*/ 15226 w 15226"/>
                <a:gd name="connsiteY2" fmla="*/ 4 h 18656"/>
                <a:gd name="connsiteX3" fmla="*/ 15196 w 15226"/>
                <a:gd name="connsiteY3" fmla="*/ 14788 h 18656"/>
                <a:gd name="connsiteX4" fmla="*/ 0 w 15226"/>
                <a:gd name="connsiteY4" fmla="*/ 18656 h 18656"/>
                <a:gd name="connsiteX0" fmla="*/ 0 w 15226"/>
                <a:gd name="connsiteY0" fmla="*/ 18652 h 18652"/>
                <a:gd name="connsiteX1" fmla="*/ 5808 w 15226"/>
                <a:gd name="connsiteY1" fmla="*/ 29 h 18652"/>
                <a:gd name="connsiteX2" fmla="*/ 15226 w 15226"/>
                <a:gd name="connsiteY2" fmla="*/ 0 h 18652"/>
                <a:gd name="connsiteX3" fmla="*/ 15196 w 15226"/>
                <a:gd name="connsiteY3" fmla="*/ 14784 h 18652"/>
                <a:gd name="connsiteX4" fmla="*/ 0 w 15226"/>
                <a:gd name="connsiteY4" fmla="*/ 18652 h 18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26" h="18652">
                  <a:moveTo>
                    <a:pt x="0" y="18652"/>
                  </a:moveTo>
                  <a:lnTo>
                    <a:pt x="5808" y="29"/>
                  </a:lnTo>
                  <a:cubicBezTo>
                    <a:pt x="5797" y="3"/>
                    <a:pt x="15237" y="26"/>
                    <a:pt x="15226" y="0"/>
                  </a:cubicBezTo>
                  <a:cubicBezTo>
                    <a:pt x="15204" y="4960"/>
                    <a:pt x="15218" y="9824"/>
                    <a:pt x="15196" y="14784"/>
                  </a:cubicBezTo>
                  <a:lnTo>
                    <a:pt x="0" y="18652"/>
                  </a:lnTo>
                  <a:close/>
                </a:path>
              </a:pathLst>
            </a:custGeom>
            <a:gradFill flip="none" rotWithShape="1">
              <a:gsLst>
                <a:gs pos="0">
                  <a:schemeClr val="accent1"/>
                </a:gs>
                <a:gs pos="0">
                  <a:schemeClr val="accent1">
                    <a:lumMod val="75000"/>
                  </a:schemeClr>
                </a:gs>
                <a:gs pos="100000">
                  <a:schemeClr val="accent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grpSp>
      <p:sp>
        <p:nvSpPr>
          <p:cNvPr id="4" name="Date Placeholder 3"/>
          <p:cNvSpPr>
            <a:spLocks noGrp="1"/>
          </p:cNvSpPr>
          <p:nvPr>
            <p:ph type="dt" sz="half" idx="10"/>
          </p:nvPr>
        </p:nvSpPr>
        <p:spPr/>
        <p:txBody>
          <a:bodyPr/>
          <a:lstStyle>
            <a:lvl1pPr>
              <a:defRPr>
                <a:solidFill>
                  <a:schemeClr val="bg1"/>
                </a:solidFill>
              </a:defRPr>
            </a:lvl1pPr>
          </a:lstStyle>
          <a:p>
            <a:fld id="{539973C0-6918-4246-AAF7-C8FDAC7226E0}" type="datetime4">
              <a:rPr lang="en-US" smtClean="0"/>
              <a:pPr/>
              <a:t>March 30, 2012</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smtClean="0"/>
              <a:t>IHNC Presentation for Rice Unversity's SSPEED Center Seminar</a:t>
            </a:r>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9EDCC4F-61B3-445B-AC6F-14CA4635A88D}" type="slidenum">
              <a:rPr lang="en-US" smtClean="0"/>
              <a:pPr/>
              <a:t>‹#›</a:t>
            </a:fld>
            <a:endParaRPr lang="en-US"/>
          </a:p>
        </p:txBody>
      </p:sp>
      <p:sp>
        <p:nvSpPr>
          <p:cNvPr id="13" name="Text Placeholder 6"/>
          <p:cNvSpPr>
            <a:spLocks noGrp="1"/>
          </p:cNvSpPr>
          <p:nvPr>
            <p:ph type="body" sz="quarter" idx="27"/>
          </p:nvPr>
        </p:nvSpPr>
        <p:spPr>
          <a:xfrm>
            <a:off x="419824" y="410804"/>
            <a:ext cx="4505205" cy="202702"/>
          </a:xfrm>
        </p:spPr>
        <p:txBody>
          <a:bodyPr lIns="18000" anchor="t" anchorCtr="0">
            <a:normAutofit/>
          </a:bodyPr>
          <a:lstStyle>
            <a:lvl1pPr marL="0" indent="0">
              <a:buNone/>
              <a:defRPr sz="1000" cap="none" baseline="0">
                <a:solidFill>
                  <a:schemeClr val="bg1"/>
                </a:solidFill>
              </a:defRPr>
            </a:lvl1pPr>
          </a:lstStyle>
          <a:p>
            <a:pPr lvl="0"/>
            <a:r>
              <a:rPr lang="en-US" smtClean="0"/>
              <a:t>Click to edit Master text styles</a:t>
            </a:r>
          </a:p>
        </p:txBody>
      </p:sp>
      <p:sp>
        <p:nvSpPr>
          <p:cNvPr id="14" name="Title 1"/>
          <p:cNvSpPr>
            <a:spLocks noGrp="1"/>
          </p:cNvSpPr>
          <p:nvPr>
            <p:ph type="title"/>
          </p:nvPr>
        </p:nvSpPr>
        <p:spPr>
          <a:xfrm>
            <a:off x="419824" y="613506"/>
            <a:ext cx="4505205" cy="3536102"/>
          </a:xfrm>
        </p:spPr>
        <p:txBody>
          <a:bodyPr/>
          <a:lstStyle>
            <a:lvl1pPr>
              <a:defRPr>
                <a:solidFill>
                  <a:schemeClr val="bg1"/>
                </a:solidFill>
              </a:defRPr>
            </a:lvl1pPr>
          </a:lstStyle>
          <a:p>
            <a:r>
              <a:rPr lang="en-US" smtClean="0"/>
              <a:t>Click to edit Master title style</a:t>
            </a:r>
            <a:endParaRPr lang="en-US" dirty="0"/>
          </a:p>
        </p:txBody>
      </p:sp>
      <p:cxnSp>
        <p:nvCxnSpPr>
          <p:cNvPr id="22" name="Straight Connector 21"/>
          <p:cNvCxnSpPr/>
          <p:nvPr userDrawn="1"/>
        </p:nvCxnSpPr>
        <p:spPr>
          <a:xfrm>
            <a:off x="644101" y="6196480"/>
            <a:ext cx="0" cy="221581"/>
          </a:xfrm>
          <a:prstGeom prst="line">
            <a:avLst/>
          </a:prstGeom>
          <a:ln w="3175">
            <a:solidFill>
              <a:schemeClr val="bg1"/>
            </a:solidFill>
            <a:tailEnd type="none"/>
          </a:ln>
        </p:spPr>
        <p:style>
          <a:lnRef idx="1">
            <a:schemeClr val="accent1"/>
          </a:lnRef>
          <a:fillRef idx="0">
            <a:schemeClr val="accent1"/>
          </a:fillRef>
          <a:effectRef idx="0">
            <a:schemeClr val="accent1"/>
          </a:effectRef>
          <a:fontRef idx="minor">
            <a:schemeClr val="tx1"/>
          </a:fontRef>
        </p:style>
      </p:cxnSp>
      <p:pic>
        <p:nvPicPr>
          <p:cNvPr id="15" name="Picture 14" descr="Gerwick White Logo Screened_cmyk.png"/>
          <p:cNvPicPr>
            <a:picLocks/>
          </p:cNvPicPr>
          <p:nvPr userDrawn="1"/>
        </p:nvPicPr>
        <p:blipFill>
          <a:blip r:embed="rId2" cstate="print"/>
          <a:stretch>
            <a:fillRect/>
          </a:stretch>
        </p:blipFill>
        <p:spPr>
          <a:xfrm>
            <a:off x="6870923" y="6158563"/>
            <a:ext cx="1737360" cy="429768"/>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2122525744"/>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 D">
    <p:bg>
      <p:bgPr>
        <a:solidFill>
          <a:schemeClr val="accent3"/>
        </a:solidFill>
        <a:effectLst/>
      </p:bgPr>
    </p:bg>
    <p:spTree>
      <p:nvGrpSpPr>
        <p:cNvPr id="1" name=""/>
        <p:cNvGrpSpPr/>
        <p:nvPr/>
      </p:nvGrpSpPr>
      <p:grpSpPr>
        <a:xfrm>
          <a:off x="0" y="0"/>
          <a:ext cx="0" cy="0"/>
          <a:chOff x="0" y="0"/>
          <a:chExt cx="0" cy="0"/>
        </a:xfrm>
      </p:grpSpPr>
      <p:grpSp>
        <p:nvGrpSpPr>
          <p:cNvPr id="16" name="Group 15"/>
          <p:cNvGrpSpPr/>
          <p:nvPr userDrawn="1"/>
        </p:nvGrpSpPr>
        <p:grpSpPr>
          <a:xfrm>
            <a:off x="4305155" y="-2468"/>
            <a:ext cx="4839774" cy="6854661"/>
            <a:chOff x="2170252" y="-1851"/>
            <a:chExt cx="6974674" cy="7408771"/>
          </a:xfrm>
        </p:grpSpPr>
        <p:sp>
          <p:nvSpPr>
            <p:cNvPr id="17" name="Flowchart: Merge 5"/>
            <p:cNvSpPr/>
            <p:nvPr userDrawn="1"/>
          </p:nvSpPr>
          <p:spPr>
            <a:xfrm>
              <a:off x="4386805" y="580758"/>
              <a:ext cx="1998643" cy="3684480"/>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Lst>
              <a:ahLst/>
              <a:cxnLst>
                <a:cxn ang="0">
                  <a:pos x="connsiteX0" y="connsiteY0"/>
                </a:cxn>
                <a:cxn ang="0">
                  <a:pos x="connsiteX1" y="connsiteY1"/>
                </a:cxn>
                <a:cxn ang="0">
                  <a:pos x="connsiteX2" y="connsiteY2"/>
                </a:cxn>
                <a:cxn ang="0">
                  <a:pos x="connsiteX3" y="connsiteY3"/>
                </a:cxn>
              </a:cxnLst>
              <a:rect l="l" t="t" r="r" b="b"/>
              <a:pathLst>
                <a:path w="10133" h="14087">
                  <a:moveTo>
                    <a:pt x="0" y="9053"/>
                  </a:moveTo>
                  <a:lnTo>
                    <a:pt x="10133" y="0"/>
                  </a:lnTo>
                  <a:lnTo>
                    <a:pt x="2484" y="14087"/>
                  </a:lnTo>
                  <a:lnTo>
                    <a:pt x="0" y="9053"/>
                  </a:lnTo>
                  <a:close/>
                </a:path>
              </a:pathLst>
            </a:custGeom>
            <a:gradFill flip="none" rotWithShape="1">
              <a:gsLst>
                <a:gs pos="0">
                  <a:schemeClr val="accent3">
                    <a:lumMod val="75000"/>
                  </a:schemeClr>
                </a:gs>
                <a:gs pos="71000">
                  <a:schemeClr val="accent3"/>
                </a:gs>
                <a:gs pos="100000">
                  <a:schemeClr val="accent3">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18" name="Flowchart: Merge 5"/>
            <p:cNvSpPr/>
            <p:nvPr userDrawn="1"/>
          </p:nvSpPr>
          <p:spPr>
            <a:xfrm>
              <a:off x="2170252" y="0"/>
              <a:ext cx="4200326" cy="2060345"/>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0182"/>
                <a:gd name="connsiteY0" fmla="*/ 0 h 9404"/>
                <a:gd name="connsiteX1" fmla="*/ 10182 w 10182"/>
                <a:gd name="connsiteY1" fmla="*/ 2683 h 9404"/>
                <a:gd name="connsiteX2" fmla="*/ 7093 w 10182"/>
                <a:gd name="connsiteY2" fmla="*/ 9404 h 9404"/>
                <a:gd name="connsiteX3" fmla="*/ 0 w 10182"/>
                <a:gd name="connsiteY3" fmla="*/ 0 h 9404"/>
                <a:gd name="connsiteX0" fmla="*/ 0 w 10000"/>
                <a:gd name="connsiteY0" fmla="*/ 0 h 10259"/>
                <a:gd name="connsiteX1" fmla="*/ 10000 w 10000"/>
                <a:gd name="connsiteY1" fmla="*/ 2853 h 10259"/>
                <a:gd name="connsiteX2" fmla="*/ 7048 w 10000"/>
                <a:gd name="connsiteY2" fmla="*/ 10259 h 10259"/>
                <a:gd name="connsiteX3" fmla="*/ 0 w 10000"/>
                <a:gd name="connsiteY3" fmla="*/ 0 h 10259"/>
                <a:gd name="connsiteX0" fmla="*/ 0 w 9977"/>
                <a:gd name="connsiteY0" fmla="*/ 0 h 10259"/>
                <a:gd name="connsiteX1" fmla="*/ 9977 w 9977"/>
                <a:gd name="connsiteY1" fmla="*/ 2936 h 10259"/>
                <a:gd name="connsiteX2" fmla="*/ 7048 w 9977"/>
                <a:gd name="connsiteY2" fmla="*/ 10259 h 10259"/>
                <a:gd name="connsiteX3" fmla="*/ 0 w 9977"/>
                <a:gd name="connsiteY3" fmla="*/ 0 h 10259"/>
                <a:gd name="connsiteX0" fmla="*/ 0 w 9992"/>
                <a:gd name="connsiteY0" fmla="*/ 0 h 10000"/>
                <a:gd name="connsiteX1" fmla="*/ 9992 w 9992"/>
                <a:gd name="connsiteY1" fmla="*/ 2887 h 10000"/>
                <a:gd name="connsiteX2" fmla="*/ 7064 w 9992"/>
                <a:gd name="connsiteY2" fmla="*/ 10000 h 10000"/>
                <a:gd name="connsiteX3" fmla="*/ 0 w 9992"/>
                <a:gd name="connsiteY3" fmla="*/ 0 h 10000"/>
              </a:gdLst>
              <a:ahLst/>
              <a:cxnLst>
                <a:cxn ang="0">
                  <a:pos x="connsiteX0" y="connsiteY0"/>
                </a:cxn>
                <a:cxn ang="0">
                  <a:pos x="connsiteX1" y="connsiteY1"/>
                </a:cxn>
                <a:cxn ang="0">
                  <a:pos x="connsiteX2" y="connsiteY2"/>
                </a:cxn>
                <a:cxn ang="0">
                  <a:pos x="connsiteX3" y="connsiteY3"/>
                </a:cxn>
              </a:cxnLst>
              <a:rect l="l" t="t" r="r" b="b"/>
              <a:pathLst>
                <a:path w="9992" h="10000">
                  <a:moveTo>
                    <a:pt x="0" y="0"/>
                  </a:moveTo>
                  <a:lnTo>
                    <a:pt x="9992" y="2887"/>
                  </a:lnTo>
                  <a:lnTo>
                    <a:pt x="7064" y="10000"/>
                  </a:lnTo>
                  <a:lnTo>
                    <a:pt x="0" y="0"/>
                  </a:lnTo>
                  <a:close/>
                </a:path>
              </a:pathLst>
            </a:custGeom>
            <a:gradFill flip="none" rotWithShape="1">
              <a:gsLst>
                <a:gs pos="0">
                  <a:schemeClr val="accent3"/>
                </a:gs>
                <a:gs pos="100000">
                  <a:schemeClr val="accent3">
                    <a:lumMod val="75000"/>
                  </a:schemeClr>
                </a:gs>
                <a:gs pos="100000">
                  <a:schemeClr val="accent3"/>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19" name="Flowchart: Merge 5"/>
            <p:cNvSpPr/>
            <p:nvPr userDrawn="1"/>
          </p:nvSpPr>
          <p:spPr>
            <a:xfrm>
              <a:off x="3596224" y="592344"/>
              <a:ext cx="5548702" cy="6814576"/>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0056"/>
                <a:gd name="connsiteY0" fmla="*/ 7019 h 17019"/>
                <a:gd name="connsiteX1" fmla="*/ 10056 w 10056"/>
                <a:gd name="connsiteY1" fmla="*/ 0 h 17019"/>
                <a:gd name="connsiteX2" fmla="*/ 7247 w 10056"/>
                <a:gd name="connsiteY2" fmla="*/ 17019 h 17019"/>
                <a:gd name="connsiteX3" fmla="*/ 0 w 10056"/>
                <a:gd name="connsiteY3" fmla="*/ 7019 h 17019"/>
                <a:gd name="connsiteX0" fmla="*/ 0 w 13890"/>
                <a:gd name="connsiteY0" fmla="*/ 7019 h 15501"/>
                <a:gd name="connsiteX1" fmla="*/ 10056 w 13890"/>
                <a:gd name="connsiteY1" fmla="*/ 0 h 15501"/>
                <a:gd name="connsiteX2" fmla="*/ 13890 w 13890"/>
                <a:gd name="connsiteY2" fmla="*/ 15501 h 15501"/>
                <a:gd name="connsiteX3" fmla="*/ 0 w 13890"/>
                <a:gd name="connsiteY3" fmla="*/ 7019 h 15501"/>
                <a:gd name="connsiteX0" fmla="*/ 0 w 11079"/>
                <a:gd name="connsiteY0" fmla="*/ 21409 h 21409"/>
                <a:gd name="connsiteX1" fmla="*/ 7245 w 11079"/>
                <a:gd name="connsiteY1" fmla="*/ 0 h 21409"/>
                <a:gd name="connsiteX2" fmla="*/ 11079 w 11079"/>
                <a:gd name="connsiteY2" fmla="*/ 15501 h 21409"/>
                <a:gd name="connsiteX3" fmla="*/ 0 w 11079"/>
                <a:gd name="connsiteY3" fmla="*/ 21409 h 21409"/>
                <a:gd name="connsiteX0" fmla="*/ 0 w 7932"/>
                <a:gd name="connsiteY0" fmla="*/ 21409 h 21409"/>
                <a:gd name="connsiteX1" fmla="*/ 7245 w 7932"/>
                <a:gd name="connsiteY1" fmla="*/ 0 h 21409"/>
                <a:gd name="connsiteX2" fmla="*/ 7932 w 7932"/>
                <a:gd name="connsiteY2" fmla="*/ 21382 h 21409"/>
                <a:gd name="connsiteX3" fmla="*/ 0 w 7932"/>
                <a:gd name="connsiteY3" fmla="*/ 21409 h 21409"/>
                <a:gd name="connsiteX0" fmla="*/ 0 w 6544"/>
                <a:gd name="connsiteY0" fmla="*/ 10000 h 10000"/>
                <a:gd name="connsiteX1" fmla="*/ 5678 w 6544"/>
                <a:gd name="connsiteY1" fmla="*/ 0 h 10000"/>
                <a:gd name="connsiteX2" fmla="*/ 6544 w 6544"/>
                <a:gd name="connsiteY2" fmla="*/ 9987 h 10000"/>
                <a:gd name="connsiteX3" fmla="*/ 0 w 6544"/>
                <a:gd name="connsiteY3" fmla="*/ 10000 h 10000"/>
                <a:gd name="connsiteX0" fmla="*/ 0 w 10781"/>
                <a:gd name="connsiteY0" fmla="*/ 10000 h 10000"/>
                <a:gd name="connsiteX1" fmla="*/ 8677 w 10781"/>
                <a:gd name="connsiteY1" fmla="*/ 0 h 10000"/>
                <a:gd name="connsiteX2" fmla="*/ 10781 w 10781"/>
                <a:gd name="connsiteY2" fmla="*/ 9443 h 10000"/>
                <a:gd name="connsiteX3" fmla="*/ 0 w 10781"/>
                <a:gd name="connsiteY3" fmla="*/ 10000 h 10000"/>
                <a:gd name="connsiteX0" fmla="*/ 0 w 9973"/>
                <a:gd name="connsiteY0" fmla="*/ 10000 h 10000"/>
                <a:gd name="connsiteX1" fmla="*/ 8677 w 9973"/>
                <a:gd name="connsiteY1" fmla="*/ 0 h 10000"/>
                <a:gd name="connsiteX2" fmla="*/ 9973 w 9973"/>
                <a:gd name="connsiteY2" fmla="*/ 10000 h 10000"/>
                <a:gd name="connsiteX3" fmla="*/ 0 w 9973"/>
                <a:gd name="connsiteY3" fmla="*/ 10000 h 10000"/>
                <a:gd name="connsiteX0" fmla="*/ 0 w 18501"/>
                <a:gd name="connsiteY0" fmla="*/ 10912 h 10912"/>
                <a:gd name="connsiteX1" fmla="*/ 8700 w 18501"/>
                <a:gd name="connsiteY1" fmla="*/ 912 h 10912"/>
                <a:gd name="connsiteX2" fmla="*/ 18497 w 18501"/>
                <a:gd name="connsiteY2" fmla="*/ 1300 h 10912"/>
                <a:gd name="connsiteX3" fmla="*/ 10000 w 18501"/>
                <a:gd name="connsiteY3" fmla="*/ 10912 h 10912"/>
                <a:gd name="connsiteX4" fmla="*/ 0 w 18501"/>
                <a:gd name="connsiteY4" fmla="*/ 10912 h 10912"/>
                <a:gd name="connsiteX0" fmla="*/ 0 w 18501"/>
                <a:gd name="connsiteY0" fmla="*/ 10514 h 10514"/>
                <a:gd name="connsiteX1" fmla="*/ 8700 w 18501"/>
                <a:gd name="connsiteY1" fmla="*/ 514 h 10514"/>
                <a:gd name="connsiteX2" fmla="*/ 18497 w 18501"/>
                <a:gd name="connsiteY2" fmla="*/ 902 h 10514"/>
                <a:gd name="connsiteX3" fmla="*/ 10000 w 18501"/>
                <a:gd name="connsiteY3" fmla="*/ 10514 h 10514"/>
                <a:gd name="connsiteX4" fmla="*/ 0 w 18501"/>
                <a:gd name="connsiteY4" fmla="*/ 10514 h 10514"/>
                <a:gd name="connsiteX0" fmla="*/ 0 w 18501"/>
                <a:gd name="connsiteY0" fmla="*/ 10000 h 10000"/>
                <a:gd name="connsiteX1" fmla="*/ 8700 w 18501"/>
                <a:gd name="connsiteY1" fmla="*/ 0 h 10000"/>
                <a:gd name="connsiteX2" fmla="*/ 18497 w 18501"/>
                <a:gd name="connsiteY2" fmla="*/ 388 h 10000"/>
                <a:gd name="connsiteX3" fmla="*/ 10000 w 18501"/>
                <a:gd name="connsiteY3" fmla="*/ 10000 h 10000"/>
                <a:gd name="connsiteX4" fmla="*/ 0 w 18501"/>
                <a:gd name="connsiteY4" fmla="*/ 10000 h 10000"/>
                <a:gd name="connsiteX0" fmla="*/ 0 w 18504"/>
                <a:gd name="connsiteY0" fmla="*/ 10000 h 10000"/>
                <a:gd name="connsiteX1" fmla="*/ 8700 w 18504"/>
                <a:gd name="connsiteY1" fmla="*/ 0 h 10000"/>
                <a:gd name="connsiteX2" fmla="*/ 18497 w 18504"/>
                <a:gd name="connsiteY2" fmla="*/ 388 h 10000"/>
                <a:gd name="connsiteX3" fmla="*/ 10000 w 18504"/>
                <a:gd name="connsiteY3" fmla="*/ 10000 h 10000"/>
                <a:gd name="connsiteX4" fmla="*/ 0 w 18504"/>
                <a:gd name="connsiteY4" fmla="*/ 10000 h 10000"/>
                <a:gd name="connsiteX0" fmla="*/ 0 w 18497"/>
                <a:gd name="connsiteY0" fmla="*/ 10000 h 10000"/>
                <a:gd name="connsiteX1" fmla="*/ 8700 w 18497"/>
                <a:gd name="connsiteY1" fmla="*/ 0 h 10000"/>
                <a:gd name="connsiteX2" fmla="*/ 18497 w 18497"/>
                <a:gd name="connsiteY2" fmla="*/ 388 h 10000"/>
                <a:gd name="connsiteX3" fmla="*/ 10000 w 18497"/>
                <a:gd name="connsiteY3" fmla="*/ 10000 h 10000"/>
                <a:gd name="connsiteX4" fmla="*/ 0 w 18497"/>
                <a:gd name="connsiteY4" fmla="*/ 10000 h 10000"/>
                <a:gd name="connsiteX0" fmla="*/ 0 w 21658"/>
                <a:gd name="connsiteY0" fmla="*/ 10000 h 10000"/>
                <a:gd name="connsiteX1" fmla="*/ 8700 w 21658"/>
                <a:gd name="connsiteY1" fmla="*/ 0 h 10000"/>
                <a:gd name="connsiteX2" fmla="*/ 21658 w 21658"/>
                <a:gd name="connsiteY2" fmla="*/ 2477 h 10000"/>
                <a:gd name="connsiteX3" fmla="*/ 10000 w 21658"/>
                <a:gd name="connsiteY3" fmla="*/ 10000 h 10000"/>
                <a:gd name="connsiteX4" fmla="*/ 0 w 21658"/>
                <a:gd name="connsiteY4" fmla="*/ 10000 h 10000"/>
                <a:gd name="connsiteX0" fmla="*/ 0 w 21658"/>
                <a:gd name="connsiteY0" fmla="*/ 9949 h 9949"/>
                <a:gd name="connsiteX1" fmla="*/ 8646 w 21658"/>
                <a:gd name="connsiteY1" fmla="*/ 0 h 9949"/>
                <a:gd name="connsiteX2" fmla="*/ 21658 w 21658"/>
                <a:gd name="connsiteY2" fmla="*/ 2426 h 9949"/>
                <a:gd name="connsiteX3" fmla="*/ 10000 w 21658"/>
                <a:gd name="connsiteY3" fmla="*/ 9949 h 9949"/>
                <a:gd name="connsiteX4" fmla="*/ 0 w 21658"/>
                <a:gd name="connsiteY4" fmla="*/ 9949 h 9949"/>
                <a:gd name="connsiteX0" fmla="*/ 0 w 9867"/>
                <a:gd name="connsiteY0" fmla="*/ 10000 h 10000"/>
                <a:gd name="connsiteX1" fmla="*/ 3992 w 9867"/>
                <a:gd name="connsiteY1" fmla="*/ 0 h 10000"/>
                <a:gd name="connsiteX2" fmla="*/ 9867 w 9867"/>
                <a:gd name="connsiteY2" fmla="*/ 2553 h 10000"/>
                <a:gd name="connsiteX3" fmla="*/ 4617 w 9867"/>
                <a:gd name="connsiteY3" fmla="*/ 10000 h 10000"/>
                <a:gd name="connsiteX4" fmla="*/ 0 w 9867"/>
                <a:gd name="connsiteY4" fmla="*/ 10000 h 10000"/>
                <a:gd name="connsiteX0" fmla="*/ 0 w 10099"/>
                <a:gd name="connsiteY0" fmla="*/ 10000 h 10000"/>
                <a:gd name="connsiteX1" fmla="*/ 4046 w 10099"/>
                <a:gd name="connsiteY1" fmla="*/ 0 h 10000"/>
                <a:gd name="connsiteX2" fmla="*/ 10099 w 10099"/>
                <a:gd name="connsiteY2" fmla="*/ 2433 h 10000"/>
                <a:gd name="connsiteX3" fmla="*/ 4679 w 10099"/>
                <a:gd name="connsiteY3" fmla="*/ 10000 h 10000"/>
                <a:gd name="connsiteX4" fmla="*/ 0 w 10099"/>
                <a:gd name="connsiteY4" fmla="*/ 10000 h 10000"/>
                <a:gd name="connsiteX0" fmla="*/ 0 w 12097"/>
                <a:gd name="connsiteY0" fmla="*/ 15100 h 15100"/>
                <a:gd name="connsiteX1" fmla="*/ 6044 w 12097"/>
                <a:gd name="connsiteY1" fmla="*/ 0 h 15100"/>
                <a:gd name="connsiteX2" fmla="*/ 12097 w 12097"/>
                <a:gd name="connsiteY2" fmla="*/ 2433 h 15100"/>
                <a:gd name="connsiteX3" fmla="*/ 6677 w 12097"/>
                <a:gd name="connsiteY3" fmla="*/ 10000 h 15100"/>
                <a:gd name="connsiteX4" fmla="*/ 0 w 12097"/>
                <a:gd name="connsiteY4" fmla="*/ 15100 h 15100"/>
                <a:gd name="connsiteX0" fmla="*/ 0 w 12097"/>
                <a:gd name="connsiteY0" fmla="*/ 15100 h 15100"/>
                <a:gd name="connsiteX1" fmla="*/ 6044 w 12097"/>
                <a:gd name="connsiteY1" fmla="*/ 0 h 15100"/>
                <a:gd name="connsiteX2" fmla="*/ 12097 w 12097"/>
                <a:gd name="connsiteY2" fmla="*/ 2433 h 15100"/>
                <a:gd name="connsiteX3" fmla="*/ 4726 w 12097"/>
                <a:gd name="connsiteY3" fmla="*/ 14980 h 15100"/>
                <a:gd name="connsiteX4" fmla="*/ 0 w 12097"/>
                <a:gd name="connsiteY4" fmla="*/ 15100 h 15100"/>
                <a:gd name="connsiteX0" fmla="*/ 0 w 11930"/>
                <a:gd name="connsiteY0" fmla="*/ 14861 h 14980"/>
                <a:gd name="connsiteX1" fmla="*/ 5877 w 11930"/>
                <a:gd name="connsiteY1" fmla="*/ 0 h 14980"/>
                <a:gd name="connsiteX2" fmla="*/ 11930 w 11930"/>
                <a:gd name="connsiteY2" fmla="*/ 2433 h 14980"/>
                <a:gd name="connsiteX3" fmla="*/ 4559 w 11930"/>
                <a:gd name="connsiteY3" fmla="*/ 14980 h 14980"/>
                <a:gd name="connsiteX4" fmla="*/ 0 w 11930"/>
                <a:gd name="connsiteY4" fmla="*/ 14861 h 14980"/>
                <a:gd name="connsiteX0" fmla="*/ 0 w 11954"/>
                <a:gd name="connsiteY0" fmla="*/ 15029 h 15029"/>
                <a:gd name="connsiteX1" fmla="*/ 5901 w 11954"/>
                <a:gd name="connsiteY1" fmla="*/ 0 h 15029"/>
                <a:gd name="connsiteX2" fmla="*/ 11954 w 11954"/>
                <a:gd name="connsiteY2" fmla="*/ 2433 h 15029"/>
                <a:gd name="connsiteX3" fmla="*/ 4583 w 11954"/>
                <a:gd name="connsiteY3" fmla="*/ 14980 h 15029"/>
                <a:gd name="connsiteX4" fmla="*/ 0 w 11954"/>
                <a:gd name="connsiteY4" fmla="*/ 15029 h 15029"/>
                <a:gd name="connsiteX0" fmla="*/ 0 w 12121"/>
                <a:gd name="connsiteY0" fmla="*/ 14981 h 14981"/>
                <a:gd name="connsiteX1" fmla="*/ 6068 w 12121"/>
                <a:gd name="connsiteY1" fmla="*/ 0 h 14981"/>
                <a:gd name="connsiteX2" fmla="*/ 12121 w 12121"/>
                <a:gd name="connsiteY2" fmla="*/ 2433 h 14981"/>
                <a:gd name="connsiteX3" fmla="*/ 4750 w 12121"/>
                <a:gd name="connsiteY3" fmla="*/ 14980 h 14981"/>
                <a:gd name="connsiteX4" fmla="*/ 0 w 12121"/>
                <a:gd name="connsiteY4" fmla="*/ 14981 h 14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21" h="14981">
                  <a:moveTo>
                    <a:pt x="0" y="14981"/>
                  </a:moveTo>
                  <a:lnTo>
                    <a:pt x="6068" y="0"/>
                  </a:lnTo>
                  <a:lnTo>
                    <a:pt x="12121" y="2433"/>
                  </a:lnTo>
                  <a:lnTo>
                    <a:pt x="4750" y="14980"/>
                  </a:lnTo>
                  <a:lnTo>
                    <a:pt x="0" y="14981"/>
                  </a:lnTo>
                  <a:close/>
                </a:path>
              </a:pathLst>
            </a:custGeom>
            <a:gradFill flip="none" rotWithShape="1">
              <a:gsLst>
                <a:gs pos="0">
                  <a:schemeClr val="accent3">
                    <a:lumMod val="75000"/>
                  </a:schemeClr>
                </a:gs>
                <a:gs pos="80000">
                  <a:schemeClr val="accent3"/>
                </a:gs>
                <a:gs pos="100000">
                  <a:schemeClr val="accent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20" name="Flowchart: Merge 5"/>
            <p:cNvSpPr/>
            <p:nvPr userDrawn="1"/>
          </p:nvSpPr>
          <p:spPr>
            <a:xfrm>
              <a:off x="6369690" y="-1851"/>
              <a:ext cx="2771081" cy="1701535"/>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0056"/>
                <a:gd name="connsiteY0" fmla="*/ 7019 h 17019"/>
                <a:gd name="connsiteX1" fmla="*/ 10056 w 10056"/>
                <a:gd name="connsiteY1" fmla="*/ 0 h 17019"/>
                <a:gd name="connsiteX2" fmla="*/ 7247 w 10056"/>
                <a:gd name="connsiteY2" fmla="*/ 17019 h 17019"/>
                <a:gd name="connsiteX3" fmla="*/ 0 w 10056"/>
                <a:gd name="connsiteY3" fmla="*/ 7019 h 17019"/>
                <a:gd name="connsiteX0" fmla="*/ 0 w 13890"/>
                <a:gd name="connsiteY0" fmla="*/ 7019 h 15501"/>
                <a:gd name="connsiteX1" fmla="*/ 10056 w 13890"/>
                <a:gd name="connsiteY1" fmla="*/ 0 h 15501"/>
                <a:gd name="connsiteX2" fmla="*/ 13890 w 13890"/>
                <a:gd name="connsiteY2" fmla="*/ 15501 h 15501"/>
                <a:gd name="connsiteX3" fmla="*/ 0 w 13890"/>
                <a:gd name="connsiteY3" fmla="*/ 7019 h 15501"/>
                <a:gd name="connsiteX0" fmla="*/ 0 w 11079"/>
                <a:gd name="connsiteY0" fmla="*/ 21409 h 21409"/>
                <a:gd name="connsiteX1" fmla="*/ 7245 w 11079"/>
                <a:gd name="connsiteY1" fmla="*/ 0 h 21409"/>
                <a:gd name="connsiteX2" fmla="*/ 11079 w 11079"/>
                <a:gd name="connsiteY2" fmla="*/ 15501 h 21409"/>
                <a:gd name="connsiteX3" fmla="*/ 0 w 11079"/>
                <a:gd name="connsiteY3" fmla="*/ 21409 h 21409"/>
                <a:gd name="connsiteX0" fmla="*/ 0 w 7932"/>
                <a:gd name="connsiteY0" fmla="*/ 21409 h 21409"/>
                <a:gd name="connsiteX1" fmla="*/ 7245 w 7932"/>
                <a:gd name="connsiteY1" fmla="*/ 0 h 21409"/>
                <a:gd name="connsiteX2" fmla="*/ 7932 w 7932"/>
                <a:gd name="connsiteY2" fmla="*/ 21382 h 21409"/>
                <a:gd name="connsiteX3" fmla="*/ 0 w 7932"/>
                <a:gd name="connsiteY3" fmla="*/ 21409 h 21409"/>
                <a:gd name="connsiteX0" fmla="*/ 0 w 6544"/>
                <a:gd name="connsiteY0" fmla="*/ 10000 h 10000"/>
                <a:gd name="connsiteX1" fmla="*/ 5678 w 6544"/>
                <a:gd name="connsiteY1" fmla="*/ 0 h 10000"/>
                <a:gd name="connsiteX2" fmla="*/ 6544 w 6544"/>
                <a:gd name="connsiteY2" fmla="*/ 9987 h 10000"/>
                <a:gd name="connsiteX3" fmla="*/ 0 w 6544"/>
                <a:gd name="connsiteY3" fmla="*/ 10000 h 10000"/>
                <a:gd name="connsiteX0" fmla="*/ 0 w 10781"/>
                <a:gd name="connsiteY0" fmla="*/ 10000 h 10000"/>
                <a:gd name="connsiteX1" fmla="*/ 8677 w 10781"/>
                <a:gd name="connsiteY1" fmla="*/ 0 h 10000"/>
                <a:gd name="connsiteX2" fmla="*/ 10781 w 10781"/>
                <a:gd name="connsiteY2" fmla="*/ 9443 h 10000"/>
                <a:gd name="connsiteX3" fmla="*/ 0 w 10781"/>
                <a:gd name="connsiteY3" fmla="*/ 10000 h 10000"/>
                <a:gd name="connsiteX0" fmla="*/ 0 w 9973"/>
                <a:gd name="connsiteY0" fmla="*/ 10000 h 10000"/>
                <a:gd name="connsiteX1" fmla="*/ 8677 w 9973"/>
                <a:gd name="connsiteY1" fmla="*/ 0 h 10000"/>
                <a:gd name="connsiteX2" fmla="*/ 9973 w 9973"/>
                <a:gd name="connsiteY2" fmla="*/ 10000 h 10000"/>
                <a:gd name="connsiteX3" fmla="*/ 0 w 9973"/>
                <a:gd name="connsiteY3" fmla="*/ 10000 h 10000"/>
                <a:gd name="connsiteX0" fmla="*/ 0 w 21247"/>
                <a:gd name="connsiteY0" fmla="*/ 10658 h 10658"/>
                <a:gd name="connsiteX1" fmla="*/ 21236 w 21247"/>
                <a:gd name="connsiteY1" fmla="*/ 0 h 10658"/>
                <a:gd name="connsiteX2" fmla="*/ 10000 w 21247"/>
                <a:gd name="connsiteY2" fmla="*/ 10658 h 10658"/>
                <a:gd name="connsiteX3" fmla="*/ 0 w 21247"/>
                <a:gd name="connsiteY3" fmla="*/ 10658 h 10658"/>
                <a:gd name="connsiteX0" fmla="*/ 0 w 21236"/>
                <a:gd name="connsiteY0" fmla="*/ 10658 h 10658"/>
                <a:gd name="connsiteX1" fmla="*/ 21236 w 21236"/>
                <a:gd name="connsiteY1" fmla="*/ 0 h 10658"/>
                <a:gd name="connsiteX2" fmla="*/ 10000 w 21236"/>
                <a:gd name="connsiteY2" fmla="*/ 10658 h 10658"/>
                <a:gd name="connsiteX3" fmla="*/ 0 w 21236"/>
                <a:gd name="connsiteY3" fmla="*/ 10658 h 10658"/>
                <a:gd name="connsiteX0" fmla="*/ 0 w 21236"/>
                <a:gd name="connsiteY0" fmla="*/ 10658 h 10658"/>
                <a:gd name="connsiteX1" fmla="*/ 21236 w 21236"/>
                <a:gd name="connsiteY1" fmla="*/ 0 h 10658"/>
                <a:gd name="connsiteX2" fmla="*/ 10000 w 21236"/>
                <a:gd name="connsiteY2" fmla="*/ 10658 h 10658"/>
                <a:gd name="connsiteX3" fmla="*/ 0 w 21236"/>
                <a:gd name="connsiteY3" fmla="*/ 10658 h 10658"/>
                <a:gd name="connsiteX0" fmla="*/ 0 w 12591"/>
                <a:gd name="connsiteY0" fmla="*/ 1228 h 10658"/>
                <a:gd name="connsiteX1" fmla="*/ 12591 w 12591"/>
                <a:gd name="connsiteY1" fmla="*/ 0 h 10658"/>
                <a:gd name="connsiteX2" fmla="*/ 1355 w 12591"/>
                <a:gd name="connsiteY2" fmla="*/ 10658 h 10658"/>
                <a:gd name="connsiteX3" fmla="*/ 0 w 12591"/>
                <a:gd name="connsiteY3" fmla="*/ 1228 h 10658"/>
                <a:gd name="connsiteX0" fmla="*/ 0 w 12591"/>
                <a:gd name="connsiteY0" fmla="*/ 1228 h 3443"/>
                <a:gd name="connsiteX1" fmla="*/ 12591 w 12591"/>
                <a:gd name="connsiteY1" fmla="*/ 0 h 3443"/>
                <a:gd name="connsiteX2" fmla="*/ 4138 w 12591"/>
                <a:gd name="connsiteY2" fmla="*/ 3443 h 3443"/>
                <a:gd name="connsiteX3" fmla="*/ 0 w 12591"/>
                <a:gd name="connsiteY3" fmla="*/ 1228 h 3443"/>
                <a:gd name="connsiteX0" fmla="*/ 0 w 10238"/>
                <a:gd name="connsiteY0" fmla="*/ 3567 h 10662"/>
                <a:gd name="connsiteX1" fmla="*/ 10000 w 10238"/>
                <a:gd name="connsiteY1" fmla="*/ 0 h 10662"/>
                <a:gd name="connsiteX2" fmla="*/ 10238 w 10238"/>
                <a:gd name="connsiteY2" fmla="*/ 10662 h 10662"/>
                <a:gd name="connsiteX3" fmla="*/ 0 w 10238"/>
                <a:gd name="connsiteY3" fmla="*/ 3567 h 10662"/>
                <a:gd name="connsiteX0" fmla="*/ 0 w 10277"/>
                <a:gd name="connsiteY0" fmla="*/ 3677 h 10772"/>
                <a:gd name="connsiteX1" fmla="*/ 10257 w 10277"/>
                <a:gd name="connsiteY1" fmla="*/ 0 h 10772"/>
                <a:gd name="connsiteX2" fmla="*/ 10238 w 10277"/>
                <a:gd name="connsiteY2" fmla="*/ 10772 h 10772"/>
                <a:gd name="connsiteX3" fmla="*/ 0 w 10277"/>
                <a:gd name="connsiteY3" fmla="*/ 3677 h 10772"/>
                <a:gd name="connsiteX0" fmla="*/ 0 w 10257"/>
                <a:gd name="connsiteY0" fmla="*/ 3677 h 10772"/>
                <a:gd name="connsiteX1" fmla="*/ 10257 w 10257"/>
                <a:gd name="connsiteY1" fmla="*/ 0 h 10772"/>
                <a:gd name="connsiteX2" fmla="*/ 10238 w 10257"/>
                <a:gd name="connsiteY2" fmla="*/ 10772 h 10772"/>
                <a:gd name="connsiteX3" fmla="*/ 0 w 10257"/>
                <a:gd name="connsiteY3" fmla="*/ 3677 h 10772"/>
                <a:gd name="connsiteX0" fmla="*/ 0 w 10257"/>
                <a:gd name="connsiteY0" fmla="*/ 3677 h 10772"/>
                <a:gd name="connsiteX1" fmla="*/ 8511 w 10257"/>
                <a:gd name="connsiteY1" fmla="*/ 49 h 10772"/>
                <a:gd name="connsiteX2" fmla="*/ 10257 w 10257"/>
                <a:gd name="connsiteY2" fmla="*/ 0 h 10772"/>
                <a:gd name="connsiteX3" fmla="*/ 10238 w 10257"/>
                <a:gd name="connsiteY3" fmla="*/ 10772 h 10772"/>
                <a:gd name="connsiteX4" fmla="*/ 0 w 10257"/>
                <a:gd name="connsiteY4" fmla="*/ 3677 h 10772"/>
                <a:gd name="connsiteX0" fmla="*/ 0 w 10259"/>
                <a:gd name="connsiteY0" fmla="*/ 3677 h 10809"/>
                <a:gd name="connsiteX1" fmla="*/ 8511 w 10259"/>
                <a:gd name="connsiteY1" fmla="*/ 49 h 10809"/>
                <a:gd name="connsiteX2" fmla="*/ 10257 w 10259"/>
                <a:gd name="connsiteY2" fmla="*/ 0 h 10809"/>
                <a:gd name="connsiteX3" fmla="*/ 10259 w 10259"/>
                <a:gd name="connsiteY3" fmla="*/ 10809 h 10809"/>
                <a:gd name="connsiteX4" fmla="*/ 0 w 10259"/>
                <a:gd name="connsiteY4" fmla="*/ 3677 h 10809"/>
                <a:gd name="connsiteX0" fmla="*/ 0 w 10259"/>
                <a:gd name="connsiteY0" fmla="*/ 3677 h 10809"/>
                <a:gd name="connsiteX1" fmla="*/ 8511 w 10259"/>
                <a:gd name="connsiteY1" fmla="*/ 49 h 10809"/>
                <a:gd name="connsiteX2" fmla="*/ 10257 w 10259"/>
                <a:gd name="connsiteY2" fmla="*/ 0 h 10809"/>
                <a:gd name="connsiteX3" fmla="*/ 10259 w 10259"/>
                <a:gd name="connsiteY3" fmla="*/ 10809 h 10809"/>
                <a:gd name="connsiteX4" fmla="*/ 0 w 10259"/>
                <a:gd name="connsiteY4" fmla="*/ 3677 h 10809"/>
                <a:gd name="connsiteX0" fmla="*/ 0 w 10323"/>
                <a:gd name="connsiteY0" fmla="*/ 3714 h 10809"/>
                <a:gd name="connsiteX1" fmla="*/ 8575 w 10323"/>
                <a:gd name="connsiteY1" fmla="*/ 49 h 10809"/>
                <a:gd name="connsiteX2" fmla="*/ 10321 w 10323"/>
                <a:gd name="connsiteY2" fmla="*/ 0 h 10809"/>
                <a:gd name="connsiteX3" fmla="*/ 10323 w 10323"/>
                <a:gd name="connsiteY3" fmla="*/ 10809 h 10809"/>
                <a:gd name="connsiteX4" fmla="*/ 0 w 10323"/>
                <a:gd name="connsiteY4" fmla="*/ 3714 h 10809"/>
                <a:gd name="connsiteX0" fmla="*/ 0 w 10208"/>
                <a:gd name="connsiteY0" fmla="*/ 3714 h 10809"/>
                <a:gd name="connsiteX1" fmla="*/ 8460 w 10208"/>
                <a:gd name="connsiteY1" fmla="*/ 49 h 10809"/>
                <a:gd name="connsiteX2" fmla="*/ 10206 w 10208"/>
                <a:gd name="connsiteY2" fmla="*/ 0 h 10809"/>
                <a:gd name="connsiteX3" fmla="*/ 10208 w 10208"/>
                <a:gd name="connsiteY3" fmla="*/ 10809 h 10809"/>
                <a:gd name="connsiteX4" fmla="*/ 0 w 10208"/>
                <a:gd name="connsiteY4" fmla="*/ 3714 h 10809"/>
                <a:gd name="connsiteX0" fmla="*/ 0 w 10261"/>
                <a:gd name="connsiteY0" fmla="*/ 3759 h 10809"/>
                <a:gd name="connsiteX1" fmla="*/ 8513 w 10261"/>
                <a:gd name="connsiteY1" fmla="*/ 49 h 10809"/>
                <a:gd name="connsiteX2" fmla="*/ 10259 w 10261"/>
                <a:gd name="connsiteY2" fmla="*/ 0 h 10809"/>
                <a:gd name="connsiteX3" fmla="*/ 10261 w 10261"/>
                <a:gd name="connsiteY3" fmla="*/ 10809 h 10809"/>
                <a:gd name="connsiteX4" fmla="*/ 0 w 10261"/>
                <a:gd name="connsiteY4" fmla="*/ 3759 h 10809"/>
                <a:gd name="connsiteX0" fmla="*/ 0 w 10223"/>
                <a:gd name="connsiteY0" fmla="*/ 3792 h 10809"/>
                <a:gd name="connsiteX1" fmla="*/ 8475 w 10223"/>
                <a:gd name="connsiteY1" fmla="*/ 49 h 10809"/>
                <a:gd name="connsiteX2" fmla="*/ 10221 w 10223"/>
                <a:gd name="connsiteY2" fmla="*/ 0 h 10809"/>
                <a:gd name="connsiteX3" fmla="*/ 10223 w 10223"/>
                <a:gd name="connsiteY3" fmla="*/ 10809 h 10809"/>
                <a:gd name="connsiteX4" fmla="*/ 0 w 10223"/>
                <a:gd name="connsiteY4" fmla="*/ 3792 h 10809"/>
                <a:gd name="connsiteX0" fmla="*/ 0 w 10274"/>
                <a:gd name="connsiteY0" fmla="*/ 3792 h 10809"/>
                <a:gd name="connsiteX1" fmla="*/ 8526 w 10274"/>
                <a:gd name="connsiteY1" fmla="*/ 49 h 10809"/>
                <a:gd name="connsiteX2" fmla="*/ 10272 w 10274"/>
                <a:gd name="connsiteY2" fmla="*/ 0 h 10809"/>
                <a:gd name="connsiteX3" fmla="*/ 10274 w 10274"/>
                <a:gd name="connsiteY3" fmla="*/ 10809 h 10809"/>
                <a:gd name="connsiteX4" fmla="*/ 0 w 10274"/>
                <a:gd name="connsiteY4" fmla="*/ 3792 h 10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74" h="10809">
                  <a:moveTo>
                    <a:pt x="0" y="3792"/>
                  </a:moveTo>
                  <a:cubicBezTo>
                    <a:pt x="2015" y="3060"/>
                    <a:pt x="6511" y="781"/>
                    <a:pt x="8526" y="49"/>
                  </a:cubicBezTo>
                  <a:lnTo>
                    <a:pt x="10272" y="0"/>
                  </a:lnTo>
                  <a:cubicBezTo>
                    <a:pt x="10262" y="5386"/>
                    <a:pt x="10273" y="5404"/>
                    <a:pt x="10274" y="10809"/>
                  </a:cubicBezTo>
                  <a:lnTo>
                    <a:pt x="0" y="3792"/>
                  </a:lnTo>
                  <a:close/>
                </a:path>
              </a:pathLst>
            </a:custGeom>
            <a:gradFill flip="none" rotWithShape="1">
              <a:gsLst>
                <a:gs pos="0">
                  <a:schemeClr val="accent3"/>
                </a:gs>
                <a:gs pos="80000">
                  <a:schemeClr val="accent3">
                    <a:lumMod val="75000"/>
                  </a:schemeClr>
                </a:gs>
                <a:gs pos="100000">
                  <a:schemeClr val="accent3">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grpSp>
      <p:sp>
        <p:nvSpPr>
          <p:cNvPr id="5" name="Footer Placeholder 4"/>
          <p:cNvSpPr>
            <a:spLocks noGrp="1"/>
          </p:cNvSpPr>
          <p:nvPr>
            <p:ph type="ftr" sz="quarter" idx="11"/>
          </p:nvPr>
        </p:nvSpPr>
        <p:spPr/>
        <p:txBody>
          <a:bodyPr/>
          <a:lstStyle>
            <a:lvl1pPr>
              <a:defRPr>
                <a:solidFill>
                  <a:schemeClr val="bg1"/>
                </a:solidFill>
              </a:defRPr>
            </a:lvl1pPr>
          </a:lstStyle>
          <a:p>
            <a:r>
              <a:rPr lang="en-US" smtClean="0"/>
              <a:t>IHNC Presentation for Rice Unversity's SSPEED Center Seminar</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9EDCC4F-61B3-445B-AC6F-14CA4635A88D}" type="slidenum">
              <a:rPr lang="en-US" smtClean="0"/>
              <a:pPr/>
              <a:t>‹#›</a:t>
            </a:fld>
            <a:endParaRPr lang="en-US"/>
          </a:p>
        </p:txBody>
      </p:sp>
      <p:sp>
        <p:nvSpPr>
          <p:cNvPr id="14" name="Text Placeholder 6"/>
          <p:cNvSpPr>
            <a:spLocks noGrp="1"/>
          </p:cNvSpPr>
          <p:nvPr>
            <p:ph type="body" sz="quarter" idx="27"/>
          </p:nvPr>
        </p:nvSpPr>
        <p:spPr>
          <a:xfrm>
            <a:off x="419824" y="410804"/>
            <a:ext cx="4505205" cy="202702"/>
          </a:xfrm>
        </p:spPr>
        <p:txBody>
          <a:bodyPr lIns="18000" anchor="t" anchorCtr="0">
            <a:normAutofit/>
          </a:bodyPr>
          <a:lstStyle>
            <a:lvl1pPr marL="0" indent="0">
              <a:buNone/>
              <a:defRPr sz="1000" cap="none" baseline="0">
                <a:solidFill>
                  <a:schemeClr val="bg1"/>
                </a:solidFill>
              </a:defRPr>
            </a:lvl1pPr>
          </a:lstStyle>
          <a:p>
            <a:pPr lvl="0"/>
            <a:r>
              <a:rPr lang="en-US" smtClean="0"/>
              <a:t>Click to edit Master text styles</a:t>
            </a:r>
          </a:p>
        </p:txBody>
      </p:sp>
      <p:sp>
        <p:nvSpPr>
          <p:cNvPr id="21" name="Title 1"/>
          <p:cNvSpPr>
            <a:spLocks noGrp="1"/>
          </p:cNvSpPr>
          <p:nvPr>
            <p:ph type="title"/>
          </p:nvPr>
        </p:nvSpPr>
        <p:spPr>
          <a:xfrm>
            <a:off x="419824" y="613506"/>
            <a:ext cx="4505205" cy="3536102"/>
          </a:xfrm>
        </p:spPr>
        <p:txBody>
          <a:bodyPr/>
          <a:lstStyle>
            <a:lvl1pPr>
              <a:defRPr>
                <a:solidFill>
                  <a:schemeClr val="bg1"/>
                </a:solidFill>
              </a:defRPr>
            </a:lvl1pPr>
          </a:lstStyle>
          <a:p>
            <a:r>
              <a:rPr lang="en-US" smtClean="0"/>
              <a:t>Click to edit Master title style</a:t>
            </a:r>
            <a:endParaRPr lang="en-US" dirty="0"/>
          </a:p>
        </p:txBody>
      </p:sp>
      <p:cxnSp>
        <p:nvCxnSpPr>
          <p:cNvPr id="23" name="Straight Connector 22"/>
          <p:cNvCxnSpPr/>
          <p:nvPr userDrawn="1"/>
        </p:nvCxnSpPr>
        <p:spPr>
          <a:xfrm>
            <a:off x="644101" y="6196480"/>
            <a:ext cx="0" cy="221581"/>
          </a:xfrm>
          <a:prstGeom prst="line">
            <a:avLst/>
          </a:prstGeom>
          <a:ln w="3175">
            <a:solidFill>
              <a:schemeClr val="bg1"/>
            </a:solidFill>
            <a:tailEnd type="none"/>
          </a:ln>
        </p:spPr>
        <p:style>
          <a:lnRef idx="1">
            <a:schemeClr val="accent1"/>
          </a:lnRef>
          <a:fillRef idx="0">
            <a:schemeClr val="accent1"/>
          </a:fillRef>
          <a:effectRef idx="0">
            <a:schemeClr val="accent1"/>
          </a:effectRef>
          <a:fontRef idx="minor">
            <a:schemeClr val="tx1"/>
          </a:fontRef>
        </p:style>
      </p:cxnSp>
      <p:sp>
        <p:nvSpPr>
          <p:cNvPr id="15" name="Date Placeholder 3"/>
          <p:cNvSpPr>
            <a:spLocks noGrp="1"/>
          </p:cNvSpPr>
          <p:nvPr>
            <p:ph type="dt" sz="half" idx="10"/>
          </p:nvPr>
        </p:nvSpPr>
        <p:spPr>
          <a:xfrm>
            <a:off x="717449" y="6212218"/>
            <a:ext cx="1958203" cy="89099"/>
          </a:xfrm>
        </p:spPr>
        <p:txBody>
          <a:bodyPr/>
          <a:lstStyle>
            <a:lvl1pPr>
              <a:defRPr>
                <a:solidFill>
                  <a:schemeClr val="bg1"/>
                </a:solidFill>
              </a:defRPr>
            </a:lvl1pPr>
          </a:lstStyle>
          <a:p>
            <a:fld id="{2F80F66E-1AA9-4028-A29D-A06E9879775C}" type="datetime4">
              <a:rPr lang="en-US" smtClean="0"/>
              <a:pPr/>
              <a:t>March 30, 2012</a:t>
            </a:fld>
            <a:endParaRPr lang="en-US"/>
          </a:p>
        </p:txBody>
      </p:sp>
      <p:pic>
        <p:nvPicPr>
          <p:cNvPr id="26" name="Picture 25" descr="Gerwick White Logo Screened_cmyk.png"/>
          <p:cNvPicPr>
            <a:picLocks/>
          </p:cNvPicPr>
          <p:nvPr userDrawn="1"/>
        </p:nvPicPr>
        <p:blipFill>
          <a:blip r:embed="rId2" cstate="print"/>
          <a:stretch>
            <a:fillRect/>
          </a:stretch>
        </p:blipFill>
        <p:spPr>
          <a:xfrm>
            <a:off x="6870923" y="6166952"/>
            <a:ext cx="1737360" cy="429768"/>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2351200378"/>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 E">
    <p:bg>
      <p:bgPr>
        <a:solidFill>
          <a:schemeClr val="accent4"/>
        </a:solidFill>
        <a:effectLst/>
      </p:bgPr>
    </p:bg>
    <p:spTree>
      <p:nvGrpSpPr>
        <p:cNvPr id="1" name=""/>
        <p:cNvGrpSpPr/>
        <p:nvPr/>
      </p:nvGrpSpPr>
      <p:grpSpPr>
        <a:xfrm>
          <a:off x="0" y="0"/>
          <a:ext cx="0" cy="0"/>
          <a:chOff x="0" y="0"/>
          <a:chExt cx="0" cy="0"/>
        </a:xfrm>
      </p:grpSpPr>
      <p:grpSp>
        <p:nvGrpSpPr>
          <p:cNvPr id="21" name="Group 20"/>
          <p:cNvGrpSpPr/>
          <p:nvPr userDrawn="1"/>
        </p:nvGrpSpPr>
        <p:grpSpPr>
          <a:xfrm>
            <a:off x="4305153" y="-756"/>
            <a:ext cx="2916969" cy="3946237"/>
            <a:chOff x="2170252" y="-1"/>
            <a:chExt cx="4203690" cy="4265239"/>
          </a:xfrm>
        </p:grpSpPr>
        <p:sp>
          <p:nvSpPr>
            <p:cNvPr id="22" name="Flowchart: Merge 5"/>
            <p:cNvSpPr/>
            <p:nvPr userDrawn="1"/>
          </p:nvSpPr>
          <p:spPr>
            <a:xfrm>
              <a:off x="4795487" y="589232"/>
              <a:ext cx="1556571" cy="3676006"/>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0091"/>
                <a:gd name="connsiteY0" fmla="*/ 8989 h 14087"/>
                <a:gd name="connsiteX1" fmla="*/ 10091 w 10091"/>
                <a:gd name="connsiteY1" fmla="*/ 0 h 14087"/>
                <a:gd name="connsiteX2" fmla="*/ 2442 w 10091"/>
                <a:gd name="connsiteY2" fmla="*/ 14087 h 14087"/>
                <a:gd name="connsiteX3" fmla="*/ 0 w 10091"/>
                <a:gd name="connsiteY3" fmla="*/ 8989 h 14087"/>
                <a:gd name="connsiteX0" fmla="*/ 0 w 10133"/>
                <a:gd name="connsiteY0" fmla="*/ 8830 h 14087"/>
                <a:gd name="connsiteX1" fmla="*/ 10133 w 10133"/>
                <a:gd name="connsiteY1" fmla="*/ 0 h 14087"/>
                <a:gd name="connsiteX2" fmla="*/ 2484 w 10133"/>
                <a:gd name="connsiteY2" fmla="*/ 14087 h 14087"/>
                <a:gd name="connsiteX3" fmla="*/ 0 w 10133"/>
                <a:gd name="connsiteY3" fmla="*/ 8830 h 14087"/>
                <a:gd name="connsiteX0" fmla="*/ 0 w 8061"/>
                <a:gd name="connsiteY0" fmla="*/ 7140 h 14087"/>
                <a:gd name="connsiteX1" fmla="*/ 8061 w 8061"/>
                <a:gd name="connsiteY1" fmla="*/ 0 h 14087"/>
                <a:gd name="connsiteX2" fmla="*/ 412 w 8061"/>
                <a:gd name="connsiteY2" fmla="*/ 14087 h 14087"/>
                <a:gd name="connsiteX3" fmla="*/ 0 w 8061"/>
                <a:gd name="connsiteY3" fmla="*/ 7140 h 14087"/>
                <a:gd name="connsiteX0" fmla="*/ 0 w 9790"/>
                <a:gd name="connsiteY0" fmla="*/ 5046 h 9977"/>
                <a:gd name="connsiteX1" fmla="*/ 9790 w 9790"/>
                <a:gd name="connsiteY1" fmla="*/ 0 h 9977"/>
                <a:gd name="connsiteX2" fmla="*/ 511 w 9790"/>
                <a:gd name="connsiteY2" fmla="*/ 9977 h 9977"/>
                <a:gd name="connsiteX3" fmla="*/ 0 w 9790"/>
                <a:gd name="connsiteY3" fmla="*/ 5046 h 9977"/>
              </a:gdLst>
              <a:ahLst/>
              <a:cxnLst>
                <a:cxn ang="0">
                  <a:pos x="connsiteX0" y="connsiteY0"/>
                </a:cxn>
                <a:cxn ang="0">
                  <a:pos x="connsiteX1" y="connsiteY1"/>
                </a:cxn>
                <a:cxn ang="0">
                  <a:pos x="connsiteX2" y="connsiteY2"/>
                </a:cxn>
                <a:cxn ang="0">
                  <a:pos x="connsiteX3" y="connsiteY3"/>
                </a:cxn>
              </a:cxnLst>
              <a:rect l="l" t="t" r="r" b="b"/>
              <a:pathLst>
                <a:path w="9790" h="9977">
                  <a:moveTo>
                    <a:pt x="0" y="5046"/>
                  </a:moveTo>
                  <a:lnTo>
                    <a:pt x="9790" y="0"/>
                  </a:lnTo>
                  <a:lnTo>
                    <a:pt x="511" y="9977"/>
                  </a:lnTo>
                  <a:cubicBezTo>
                    <a:pt x="341" y="8333"/>
                    <a:pt x="170" y="6690"/>
                    <a:pt x="0" y="5046"/>
                  </a:cubicBezTo>
                  <a:close/>
                </a:path>
              </a:pathLst>
            </a:custGeom>
            <a:gradFill flip="none" rotWithShape="1">
              <a:gsLst>
                <a:gs pos="0">
                  <a:schemeClr val="accent4">
                    <a:lumMod val="75000"/>
                  </a:schemeClr>
                </a:gs>
                <a:gs pos="71000">
                  <a:schemeClr val="accent4"/>
                </a:gs>
                <a:gs pos="100000">
                  <a:schemeClr val="accent4">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23" name="Flowchart: Merge 5"/>
            <p:cNvSpPr/>
            <p:nvPr userDrawn="1"/>
          </p:nvSpPr>
          <p:spPr>
            <a:xfrm>
              <a:off x="2170252" y="-1"/>
              <a:ext cx="4203690" cy="3311386"/>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0182"/>
                <a:gd name="connsiteY0" fmla="*/ 0 h 9404"/>
                <a:gd name="connsiteX1" fmla="*/ 10182 w 10182"/>
                <a:gd name="connsiteY1" fmla="*/ 2683 h 9404"/>
                <a:gd name="connsiteX2" fmla="*/ 7093 w 10182"/>
                <a:gd name="connsiteY2" fmla="*/ 9404 h 9404"/>
                <a:gd name="connsiteX3" fmla="*/ 0 w 10182"/>
                <a:gd name="connsiteY3" fmla="*/ 0 h 9404"/>
                <a:gd name="connsiteX0" fmla="*/ 0 w 10000"/>
                <a:gd name="connsiteY0" fmla="*/ 0 h 10259"/>
                <a:gd name="connsiteX1" fmla="*/ 10000 w 10000"/>
                <a:gd name="connsiteY1" fmla="*/ 2853 h 10259"/>
                <a:gd name="connsiteX2" fmla="*/ 7048 w 10000"/>
                <a:gd name="connsiteY2" fmla="*/ 10259 h 10259"/>
                <a:gd name="connsiteX3" fmla="*/ 0 w 10000"/>
                <a:gd name="connsiteY3" fmla="*/ 0 h 10259"/>
                <a:gd name="connsiteX0" fmla="*/ 0 w 9977"/>
                <a:gd name="connsiteY0" fmla="*/ 0 h 10259"/>
                <a:gd name="connsiteX1" fmla="*/ 9977 w 9977"/>
                <a:gd name="connsiteY1" fmla="*/ 2936 h 10259"/>
                <a:gd name="connsiteX2" fmla="*/ 7048 w 9977"/>
                <a:gd name="connsiteY2" fmla="*/ 10259 h 10259"/>
                <a:gd name="connsiteX3" fmla="*/ 0 w 9977"/>
                <a:gd name="connsiteY3" fmla="*/ 0 h 10259"/>
                <a:gd name="connsiteX0" fmla="*/ 0 w 10000"/>
                <a:gd name="connsiteY0" fmla="*/ 0 h 18865"/>
                <a:gd name="connsiteX1" fmla="*/ 10000 w 10000"/>
                <a:gd name="connsiteY1" fmla="*/ 2862 h 18865"/>
                <a:gd name="connsiteX2" fmla="*/ 3354 w 10000"/>
                <a:gd name="connsiteY2" fmla="*/ 18865 h 18865"/>
                <a:gd name="connsiteX3" fmla="*/ 0 w 10000"/>
                <a:gd name="connsiteY3" fmla="*/ 0 h 18865"/>
                <a:gd name="connsiteX0" fmla="*/ 0 w 10000"/>
                <a:gd name="connsiteY0" fmla="*/ 0 h 16679"/>
                <a:gd name="connsiteX1" fmla="*/ 10000 w 10000"/>
                <a:gd name="connsiteY1" fmla="*/ 2862 h 16679"/>
                <a:gd name="connsiteX2" fmla="*/ 4286 w 10000"/>
                <a:gd name="connsiteY2" fmla="*/ 16679 h 16679"/>
                <a:gd name="connsiteX3" fmla="*/ 0 w 10000"/>
                <a:gd name="connsiteY3" fmla="*/ 0 h 16679"/>
                <a:gd name="connsiteX0" fmla="*/ 0 w 10000"/>
                <a:gd name="connsiteY0" fmla="*/ 0 h 16072"/>
                <a:gd name="connsiteX1" fmla="*/ 10000 w 10000"/>
                <a:gd name="connsiteY1" fmla="*/ 2862 h 16072"/>
                <a:gd name="connsiteX2" fmla="*/ 4544 w 10000"/>
                <a:gd name="connsiteY2" fmla="*/ 16072 h 16072"/>
                <a:gd name="connsiteX3" fmla="*/ 0 w 10000"/>
                <a:gd name="connsiteY3" fmla="*/ 0 h 16072"/>
              </a:gdLst>
              <a:ahLst/>
              <a:cxnLst>
                <a:cxn ang="0">
                  <a:pos x="connsiteX0" y="connsiteY0"/>
                </a:cxn>
                <a:cxn ang="0">
                  <a:pos x="connsiteX1" y="connsiteY1"/>
                </a:cxn>
                <a:cxn ang="0">
                  <a:pos x="connsiteX2" y="connsiteY2"/>
                </a:cxn>
                <a:cxn ang="0">
                  <a:pos x="connsiteX3" y="connsiteY3"/>
                </a:cxn>
              </a:cxnLst>
              <a:rect l="l" t="t" r="r" b="b"/>
              <a:pathLst>
                <a:path w="10000" h="16072">
                  <a:moveTo>
                    <a:pt x="0" y="0"/>
                  </a:moveTo>
                  <a:lnTo>
                    <a:pt x="10000" y="2862"/>
                  </a:lnTo>
                  <a:lnTo>
                    <a:pt x="4544" y="16072"/>
                  </a:lnTo>
                  <a:lnTo>
                    <a:pt x="0" y="0"/>
                  </a:lnTo>
                  <a:close/>
                </a:path>
              </a:pathLst>
            </a:custGeom>
            <a:gradFill flip="none" rotWithShape="1">
              <a:gsLst>
                <a:gs pos="0">
                  <a:schemeClr val="accent4"/>
                </a:gs>
                <a:gs pos="3000">
                  <a:schemeClr val="accent4">
                    <a:lumMod val="75000"/>
                  </a:schemeClr>
                </a:gs>
                <a:gs pos="100000">
                  <a:schemeClr val="accent4"/>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grpSp>
      <p:sp>
        <p:nvSpPr>
          <p:cNvPr id="4" name="Date Placeholder 3"/>
          <p:cNvSpPr>
            <a:spLocks noGrp="1"/>
          </p:cNvSpPr>
          <p:nvPr>
            <p:ph type="dt" sz="half" idx="10"/>
          </p:nvPr>
        </p:nvSpPr>
        <p:spPr/>
        <p:txBody>
          <a:bodyPr/>
          <a:lstStyle>
            <a:lvl1pPr>
              <a:defRPr>
                <a:solidFill>
                  <a:schemeClr val="bg1"/>
                </a:solidFill>
              </a:defRPr>
            </a:lvl1pPr>
          </a:lstStyle>
          <a:p>
            <a:fld id="{8A96F365-DFE4-4B98-A381-AA9CC84B3FDC}" type="datetime4">
              <a:rPr lang="en-US" smtClean="0"/>
              <a:pPr/>
              <a:t>March 30, 2012</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smtClean="0"/>
              <a:t>IHNC Presentation for Rice Unversity's SSPEED Center Seminar</a:t>
            </a:r>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9EDCC4F-61B3-445B-AC6F-14CA4635A88D}" type="slidenum">
              <a:rPr lang="en-US" smtClean="0"/>
              <a:pPr/>
              <a:t>‹#›</a:t>
            </a:fld>
            <a:endParaRPr lang="en-US"/>
          </a:p>
        </p:txBody>
      </p:sp>
      <p:sp>
        <p:nvSpPr>
          <p:cNvPr id="30" name="Flowchart: Merge 5"/>
          <p:cNvSpPr/>
          <p:nvPr userDrawn="1"/>
        </p:nvSpPr>
        <p:spPr>
          <a:xfrm>
            <a:off x="5474490" y="717719"/>
            <a:ext cx="3669472" cy="5419128"/>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0000"/>
              <a:gd name="connsiteY0" fmla="*/ 0 h 10129"/>
              <a:gd name="connsiteX1" fmla="*/ 10000 w 10000"/>
              <a:gd name="connsiteY1" fmla="*/ 0 h 10129"/>
              <a:gd name="connsiteX2" fmla="*/ 8372 w 10000"/>
              <a:gd name="connsiteY2" fmla="*/ 10129 h 10129"/>
              <a:gd name="connsiteX3" fmla="*/ 0 w 10000"/>
              <a:gd name="connsiteY3" fmla="*/ 0 h 10129"/>
              <a:gd name="connsiteX0" fmla="*/ 0 w 8372"/>
              <a:gd name="connsiteY0" fmla="*/ 0 h 10129"/>
              <a:gd name="connsiteX1" fmla="*/ 8254 w 8372"/>
              <a:gd name="connsiteY1" fmla="*/ 1199 h 10129"/>
              <a:gd name="connsiteX2" fmla="*/ 8372 w 8372"/>
              <a:gd name="connsiteY2" fmla="*/ 10129 h 10129"/>
              <a:gd name="connsiteX3" fmla="*/ 0 w 8372"/>
              <a:gd name="connsiteY3" fmla="*/ 0 h 10129"/>
              <a:gd name="connsiteX0" fmla="*/ 0 w 9859"/>
              <a:gd name="connsiteY0" fmla="*/ 0 h 8499"/>
              <a:gd name="connsiteX1" fmla="*/ 9859 w 9859"/>
              <a:gd name="connsiteY1" fmla="*/ 1184 h 8499"/>
              <a:gd name="connsiteX2" fmla="*/ 6096 w 9859"/>
              <a:gd name="connsiteY2" fmla="*/ 8499 h 8499"/>
              <a:gd name="connsiteX3" fmla="*/ 0 w 9859"/>
              <a:gd name="connsiteY3" fmla="*/ 0 h 8499"/>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10000"/>
              <a:gd name="connsiteY0" fmla="*/ 0 h 10000"/>
              <a:gd name="connsiteX1" fmla="*/ 10000 w 10000"/>
              <a:gd name="connsiteY1" fmla="*/ 1393 h 10000"/>
              <a:gd name="connsiteX2" fmla="*/ 6183 w 10000"/>
              <a:gd name="connsiteY2" fmla="*/ 10000 h 10000"/>
              <a:gd name="connsiteX3" fmla="*/ 0 w 10000"/>
              <a:gd name="connsiteY3" fmla="*/ 0 h 10000"/>
              <a:gd name="connsiteX0" fmla="*/ 0 w 8978"/>
              <a:gd name="connsiteY0" fmla="*/ 0 h 10000"/>
              <a:gd name="connsiteX1" fmla="*/ 8978 w 8978"/>
              <a:gd name="connsiteY1" fmla="*/ 2587 h 10000"/>
              <a:gd name="connsiteX2" fmla="*/ 6183 w 8978"/>
              <a:gd name="connsiteY2" fmla="*/ 10000 h 10000"/>
              <a:gd name="connsiteX3" fmla="*/ 0 w 8978"/>
              <a:gd name="connsiteY3" fmla="*/ 0 h 10000"/>
              <a:gd name="connsiteX0" fmla="*/ 0 w 10000"/>
              <a:gd name="connsiteY0" fmla="*/ 0 h 9179"/>
              <a:gd name="connsiteX1" fmla="*/ 10000 w 10000"/>
              <a:gd name="connsiteY1" fmla="*/ 2587 h 9179"/>
              <a:gd name="connsiteX2" fmla="*/ 6782 w 10000"/>
              <a:gd name="connsiteY2" fmla="*/ 9179 h 9179"/>
              <a:gd name="connsiteX3" fmla="*/ 0 w 10000"/>
              <a:gd name="connsiteY3" fmla="*/ 0 h 9179"/>
              <a:gd name="connsiteX0" fmla="*/ 0 w 9359"/>
              <a:gd name="connsiteY0" fmla="*/ 0 h 10000"/>
              <a:gd name="connsiteX1" fmla="*/ 9359 w 9359"/>
              <a:gd name="connsiteY1" fmla="*/ 2818 h 10000"/>
              <a:gd name="connsiteX2" fmla="*/ 6782 w 9359"/>
              <a:gd name="connsiteY2" fmla="*/ 10000 h 10000"/>
              <a:gd name="connsiteX3" fmla="*/ 0 w 9359"/>
              <a:gd name="connsiteY3" fmla="*/ 0 h 10000"/>
              <a:gd name="connsiteX0" fmla="*/ 0 w 10182"/>
              <a:gd name="connsiteY0" fmla="*/ 0 h 10000"/>
              <a:gd name="connsiteX1" fmla="*/ 10182 w 10182"/>
              <a:gd name="connsiteY1" fmla="*/ 2683 h 10000"/>
              <a:gd name="connsiteX2" fmla="*/ 7247 w 10182"/>
              <a:gd name="connsiteY2" fmla="*/ 10000 h 10000"/>
              <a:gd name="connsiteX3" fmla="*/ 0 w 10182"/>
              <a:gd name="connsiteY3" fmla="*/ 0 h 10000"/>
              <a:gd name="connsiteX0" fmla="*/ 0 w 11804"/>
              <a:gd name="connsiteY0" fmla="*/ 2547 h 12547"/>
              <a:gd name="connsiteX1" fmla="*/ 11804 w 11804"/>
              <a:gd name="connsiteY1" fmla="*/ 0 h 12547"/>
              <a:gd name="connsiteX2" fmla="*/ 7247 w 11804"/>
              <a:gd name="connsiteY2" fmla="*/ 12547 h 12547"/>
              <a:gd name="connsiteX3" fmla="*/ 0 w 11804"/>
              <a:gd name="connsiteY3" fmla="*/ 2547 h 12547"/>
              <a:gd name="connsiteX0" fmla="*/ 0 w 11804"/>
              <a:gd name="connsiteY0" fmla="*/ 2547 h 11734"/>
              <a:gd name="connsiteX1" fmla="*/ 11804 w 11804"/>
              <a:gd name="connsiteY1" fmla="*/ 0 h 11734"/>
              <a:gd name="connsiteX2" fmla="*/ 9359 w 11804"/>
              <a:gd name="connsiteY2" fmla="*/ 11734 h 11734"/>
              <a:gd name="connsiteX3" fmla="*/ 0 w 11804"/>
              <a:gd name="connsiteY3" fmla="*/ 2547 h 11734"/>
              <a:gd name="connsiteX0" fmla="*/ 0 w 3469"/>
              <a:gd name="connsiteY0" fmla="*/ 12059 h 12059"/>
              <a:gd name="connsiteX1" fmla="*/ 3469 w 3469"/>
              <a:gd name="connsiteY1" fmla="*/ 0 h 12059"/>
              <a:gd name="connsiteX2" fmla="*/ 1024 w 3469"/>
              <a:gd name="connsiteY2" fmla="*/ 11734 h 12059"/>
              <a:gd name="connsiteX3" fmla="*/ 0 w 3469"/>
              <a:gd name="connsiteY3" fmla="*/ 12059 h 12059"/>
              <a:gd name="connsiteX0" fmla="*/ 0 w 12137"/>
              <a:gd name="connsiteY0" fmla="*/ 8786 h 9730"/>
              <a:gd name="connsiteX1" fmla="*/ 12137 w 12137"/>
              <a:gd name="connsiteY1" fmla="*/ 0 h 9730"/>
              <a:gd name="connsiteX2" fmla="*/ 5089 w 12137"/>
              <a:gd name="connsiteY2" fmla="*/ 9730 h 9730"/>
              <a:gd name="connsiteX3" fmla="*/ 0 w 12137"/>
              <a:gd name="connsiteY3" fmla="*/ 8786 h 9730"/>
              <a:gd name="connsiteX0" fmla="*/ 0 w 10000"/>
              <a:gd name="connsiteY0" fmla="*/ 9030 h 14042"/>
              <a:gd name="connsiteX1" fmla="*/ 10000 w 10000"/>
              <a:gd name="connsiteY1" fmla="*/ 0 h 14042"/>
              <a:gd name="connsiteX2" fmla="*/ 1868 w 10000"/>
              <a:gd name="connsiteY2" fmla="*/ 14042 h 14042"/>
              <a:gd name="connsiteX3" fmla="*/ 0 w 10000"/>
              <a:gd name="connsiteY3" fmla="*/ 9030 h 14042"/>
              <a:gd name="connsiteX0" fmla="*/ 0 w 10133"/>
              <a:gd name="connsiteY0" fmla="*/ 9053 h 14065"/>
              <a:gd name="connsiteX1" fmla="*/ 10133 w 10133"/>
              <a:gd name="connsiteY1" fmla="*/ 0 h 14065"/>
              <a:gd name="connsiteX2" fmla="*/ 1868 w 10133"/>
              <a:gd name="connsiteY2" fmla="*/ 14065 h 14065"/>
              <a:gd name="connsiteX3" fmla="*/ 0 w 10133"/>
              <a:gd name="connsiteY3" fmla="*/ 9053 h 14065"/>
              <a:gd name="connsiteX0" fmla="*/ 0 w 10133"/>
              <a:gd name="connsiteY0" fmla="*/ 9053 h 14087"/>
              <a:gd name="connsiteX1" fmla="*/ 10133 w 10133"/>
              <a:gd name="connsiteY1" fmla="*/ 0 h 14087"/>
              <a:gd name="connsiteX2" fmla="*/ 2484 w 10133"/>
              <a:gd name="connsiteY2" fmla="*/ 14087 h 14087"/>
              <a:gd name="connsiteX3" fmla="*/ 0 w 10133"/>
              <a:gd name="connsiteY3" fmla="*/ 9053 h 14087"/>
              <a:gd name="connsiteX0" fmla="*/ 0 w 10091"/>
              <a:gd name="connsiteY0" fmla="*/ 8989 h 14087"/>
              <a:gd name="connsiteX1" fmla="*/ 10091 w 10091"/>
              <a:gd name="connsiteY1" fmla="*/ 0 h 14087"/>
              <a:gd name="connsiteX2" fmla="*/ 2442 w 10091"/>
              <a:gd name="connsiteY2" fmla="*/ 14087 h 14087"/>
              <a:gd name="connsiteX3" fmla="*/ 0 w 10091"/>
              <a:gd name="connsiteY3" fmla="*/ 8989 h 14087"/>
              <a:gd name="connsiteX0" fmla="*/ 0 w 10133"/>
              <a:gd name="connsiteY0" fmla="*/ 8830 h 14087"/>
              <a:gd name="connsiteX1" fmla="*/ 10133 w 10133"/>
              <a:gd name="connsiteY1" fmla="*/ 0 h 14087"/>
              <a:gd name="connsiteX2" fmla="*/ 2484 w 10133"/>
              <a:gd name="connsiteY2" fmla="*/ 14087 h 14087"/>
              <a:gd name="connsiteX3" fmla="*/ 0 w 10133"/>
              <a:gd name="connsiteY3" fmla="*/ 8830 h 14087"/>
              <a:gd name="connsiteX0" fmla="*/ 0 w 2484"/>
              <a:gd name="connsiteY0" fmla="*/ 9723 h 14980"/>
              <a:gd name="connsiteX1" fmla="*/ 2099 w 2484"/>
              <a:gd name="connsiteY1" fmla="*/ 0 h 14980"/>
              <a:gd name="connsiteX2" fmla="*/ 2484 w 2484"/>
              <a:gd name="connsiteY2" fmla="*/ 14980 h 14980"/>
              <a:gd name="connsiteX3" fmla="*/ 0 w 2484"/>
              <a:gd name="connsiteY3" fmla="*/ 9723 h 14980"/>
              <a:gd name="connsiteX0" fmla="*/ 0 w 31959"/>
              <a:gd name="connsiteY0" fmla="*/ 9216 h 10000"/>
              <a:gd name="connsiteX1" fmla="*/ 30409 w 31959"/>
              <a:gd name="connsiteY1" fmla="*/ 0 h 10000"/>
              <a:gd name="connsiteX2" fmla="*/ 31959 w 31959"/>
              <a:gd name="connsiteY2" fmla="*/ 10000 h 10000"/>
              <a:gd name="connsiteX3" fmla="*/ 0 w 31959"/>
              <a:gd name="connsiteY3" fmla="*/ 9216 h 10000"/>
              <a:gd name="connsiteX0" fmla="*/ 0 w 87113"/>
              <a:gd name="connsiteY0" fmla="*/ 9216 h 9216"/>
              <a:gd name="connsiteX1" fmla="*/ 30409 w 87113"/>
              <a:gd name="connsiteY1" fmla="*/ 0 h 9216"/>
              <a:gd name="connsiteX2" fmla="*/ 87113 w 87113"/>
              <a:gd name="connsiteY2" fmla="*/ 4167 h 9216"/>
              <a:gd name="connsiteX3" fmla="*/ 0 w 87113"/>
              <a:gd name="connsiteY3" fmla="*/ 9216 h 9216"/>
              <a:gd name="connsiteX0" fmla="*/ 0 w 10000"/>
              <a:gd name="connsiteY0" fmla="*/ 10000 h 10000"/>
              <a:gd name="connsiteX1" fmla="*/ 3491 w 10000"/>
              <a:gd name="connsiteY1" fmla="*/ 0 h 10000"/>
              <a:gd name="connsiteX2" fmla="*/ 10000 w 10000"/>
              <a:gd name="connsiteY2" fmla="*/ 4521 h 10000"/>
              <a:gd name="connsiteX3" fmla="*/ 0 w 10000"/>
              <a:gd name="connsiteY3" fmla="*/ 10000 h 10000"/>
              <a:gd name="connsiteX0" fmla="*/ 0 w 10000"/>
              <a:gd name="connsiteY0" fmla="*/ 10000 h 10000"/>
              <a:gd name="connsiteX1" fmla="*/ 3491 w 10000"/>
              <a:gd name="connsiteY1" fmla="*/ 0 h 10000"/>
              <a:gd name="connsiteX2" fmla="*/ 10000 w 10000"/>
              <a:gd name="connsiteY2" fmla="*/ 4521 h 10000"/>
              <a:gd name="connsiteX3" fmla="*/ 0 w 10000"/>
              <a:gd name="connsiteY3" fmla="*/ 10000 h 10000"/>
              <a:gd name="connsiteX0" fmla="*/ 0 w 10005"/>
              <a:gd name="connsiteY0" fmla="*/ 10000 h 10000"/>
              <a:gd name="connsiteX1" fmla="*/ 3491 w 10005"/>
              <a:gd name="connsiteY1" fmla="*/ 0 h 10000"/>
              <a:gd name="connsiteX2" fmla="*/ 10005 w 10005"/>
              <a:gd name="connsiteY2" fmla="*/ 408 h 10000"/>
              <a:gd name="connsiteX3" fmla="*/ 10000 w 10005"/>
              <a:gd name="connsiteY3" fmla="*/ 4521 h 10000"/>
              <a:gd name="connsiteX4" fmla="*/ 0 w 10005"/>
              <a:gd name="connsiteY4" fmla="*/ 10000 h 10000"/>
              <a:gd name="connsiteX0" fmla="*/ 0 w 10005"/>
              <a:gd name="connsiteY0" fmla="*/ 10000 h 10000"/>
              <a:gd name="connsiteX1" fmla="*/ 3491 w 10005"/>
              <a:gd name="connsiteY1" fmla="*/ 0 h 10000"/>
              <a:gd name="connsiteX2" fmla="*/ 10005 w 10005"/>
              <a:gd name="connsiteY2" fmla="*/ 408 h 10000"/>
              <a:gd name="connsiteX3" fmla="*/ 10000 w 10005"/>
              <a:gd name="connsiteY3" fmla="*/ 4521 h 10000"/>
              <a:gd name="connsiteX4" fmla="*/ 0 w 10005"/>
              <a:gd name="connsiteY4" fmla="*/ 10000 h 10000"/>
              <a:gd name="connsiteX0" fmla="*/ 0 w 10005"/>
              <a:gd name="connsiteY0" fmla="*/ 10000 h 10000"/>
              <a:gd name="connsiteX1" fmla="*/ 3491 w 10005"/>
              <a:gd name="connsiteY1" fmla="*/ 0 h 10000"/>
              <a:gd name="connsiteX2" fmla="*/ 10005 w 10005"/>
              <a:gd name="connsiteY2" fmla="*/ 408 h 10000"/>
              <a:gd name="connsiteX3" fmla="*/ 10000 w 10005"/>
              <a:gd name="connsiteY3" fmla="*/ 4521 h 10000"/>
              <a:gd name="connsiteX4" fmla="*/ 0 w 10005"/>
              <a:gd name="connsiteY4" fmla="*/ 10000 h 10000"/>
              <a:gd name="connsiteX0" fmla="*/ 0 w 10005"/>
              <a:gd name="connsiteY0" fmla="*/ 11016 h 11016"/>
              <a:gd name="connsiteX1" fmla="*/ 3784 w 10005"/>
              <a:gd name="connsiteY1" fmla="*/ 0 h 11016"/>
              <a:gd name="connsiteX2" fmla="*/ 10005 w 10005"/>
              <a:gd name="connsiteY2" fmla="*/ 1424 h 11016"/>
              <a:gd name="connsiteX3" fmla="*/ 10000 w 10005"/>
              <a:gd name="connsiteY3" fmla="*/ 5537 h 11016"/>
              <a:gd name="connsiteX4" fmla="*/ 0 w 10005"/>
              <a:gd name="connsiteY4" fmla="*/ 11016 h 11016"/>
              <a:gd name="connsiteX0" fmla="*/ 0 w 10963"/>
              <a:gd name="connsiteY0" fmla="*/ 13672 h 13672"/>
              <a:gd name="connsiteX1" fmla="*/ 4742 w 10963"/>
              <a:gd name="connsiteY1" fmla="*/ 0 h 13672"/>
              <a:gd name="connsiteX2" fmla="*/ 10963 w 10963"/>
              <a:gd name="connsiteY2" fmla="*/ 1424 h 13672"/>
              <a:gd name="connsiteX3" fmla="*/ 10958 w 10963"/>
              <a:gd name="connsiteY3" fmla="*/ 5537 h 13672"/>
              <a:gd name="connsiteX4" fmla="*/ 0 w 10963"/>
              <a:gd name="connsiteY4" fmla="*/ 13672 h 13672"/>
              <a:gd name="connsiteX0" fmla="*/ 0 w 10978"/>
              <a:gd name="connsiteY0" fmla="*/ 13672 h 13672"/>
              <a:gd name="connsiteX1" fmla="*/ 4742 w 10978"/>
              <a:gd name="connsiteY1" fmla="*/ 0 h 13672"/>
              <a:gd name="connsiteX2" fmla="*/ 10963 w 10978"/>
              <a:gd name="connsiteY2" fmla="*/ 1424 h 13672"/>
              <a:gd name="connsiteX3" fmla="*/ 10978 w 10978"/>
              <a:gd name="connsiteY3" fmla="*/ 3135 h 13672"/>
              <a:gd name="connsiteX4" fmla="*/ 0 w 10978"/>
              <a:gd name="connsiteY4" fmla="*/ 13672 h 13672"/>
              <a:gd name="connsiteX0" fmla="*/ 0 w 12131"/>
              <a:gd name="connsiteY0" fmla="*/ 17044 h 17044"/>
              <a:gd name="connsiteX1" fmla="*/ 5895 w 12131"/>
              <a:gd name="connsiteY1" fmla="*/ 0 h 17044"/>
              <a:gd name="connsiteX2" fmla="*/ 12116 w 12131"/>
              <a:gd name="connsiteY2" fmla="*/ 1424 h 17044"/>
              <a:gd name="connsiteX3" fmla="*/ 12131 w 12131"/>
              <a:gd name="connsiteY3" fmla="*/ 3135 h 17044"/>
              <a:gd name="connsiteX4" fmla="*/ 0 w 12131"/>
              <a:gd name="connsiteY4" fmla="*/ 17044 h 17044"/>
              <a:gd name="connsiteX0" fmla="*/ 0 w 12405"/>
              <a:gd name="connsiteY0" fmla="*/ 17645 h 17645"/>
              <a:gd name="connsiteX1" fmla="*/ 6169 w 12405"/>
              <a:gd name="connsiteY1" fmla="*/ 0 h 17645"/>
              <a:gd name="connsiteX2" fmla="*/ 12390 w 12405"/>
              <a:gd name="connsiteY2" fmla="*/ 1424 h 17645"/>
              <a:gd name="connsiteX3" fmla="*/ 12405 w 12405"/>
              <a:gd name="connsiteY3" fmla="*/ 3135 h 17645"/>
              <a:gd name="connsiteX4" fmla="*/ 0 w 12405"/>
              <a:gd name="connsiteY4" fmla="*/ 17645 h 17645"/>
              <a:gd name="connsiteX0" fmla="*/ 0 w 12405"/>
              <a:gd name="connsiteY0" fmla="*/ 16221 h 16221"/>
              <a:gd name="connsiteX1" fmla="*/ 5309 w 12405"/>
              <a:gd name="connsiteY1" fmla="*/ 1047 h 16221"/>
              <a:gd name="connsiteX2" fmla="*/ 12390 w 12405"/>
              <a:gd name="connsiteY2" fmla="*/ 0 h 16221"/>
              <a:gd name="connsiteX3" fmla="*/ 12405 w 12405"/>
              <a:gd name="connsiteY3" fmla="*/ 1711 h 16221"/>
              <a:gd name="connsiteX4" fmla="*/ 0 w 12405"/>
              <a:gd name="connsiteY4" fmla="*/ 16221 h 16221"/>
              <a:gd name="connsiteX0" fmla="*/ 0 w 12393"/>
              <a:gd name="connsiteY0" fmla="*/ 16221 h 16221"/>
              <a:gd name="connsiteX1" fmla="*/ 5309 w 12393"/>
              <a:gd name="connsiteY1" fmla="*/ 1047 h 16221"/>
              <a:gd name="connsiteX2" fmla="*/ 12390 w 12393"/>
              <a:gd name="connsiteY2" fmla="*/ 0 h 16221"/>
              <a:gd name="connsiteX3" fmla="*/ 12393 w 12393"/>
              <a:gd name="connsiteY3" fmla="*/ 1711 h 16221"/>
              <a:gd name="connsiteX4" fmla="*/ 0 w 12393"/>
              <a:gd name="connsiteY4" fmla="*/ 16221 h 16221"/>
              <a:gd name="connsiteX0" fmla="*/ 0 w 12390"/>
              <a:gd name="connsiteY0" fmla="*/ 16221 h 16221"/>
              <a:gd name="connsiteX1" fmla="*/ 5309 w 12390"/>
              <a:gd name="connsiteY1" fmla="*/ 1047 h 16221"/>
              <a:gd name="connsiteX2" fmla="*/ 12390 w 12390"/>
              <a:gd name="connsiteY2" fmla="*/ 0 h 16221"/>
              <a:gd name="connsiteX3" fmla="*/ 12381 w 12390"/>
              <a:gd name="connsiteY3" fmla="*/ 1668 h 16221"/>
              <a:gd name="connsiteX4" fmla="*/ 0 w 12390"/>
              <a:gd name="connsiteY4" fmla="*/ 16221 h 16221"/>
              <a:gd name="connsiteX0" fmla="*/ 0 w 12393"/>
              <a:gd name="connsiteY0" fmla="*/ 16221 h 16221"/>
              <a:gd name="connsiteX1" fmla="*/ 5309 w 12393"/>
              <a:gd name="connsiteY1" fmla="*/ 1047 h 16221"/>
              <a:gd name="connsiteX2" fmla="*/ 12390 w 12393"/>
              <a:gd name="connsiteY2" fmla="*/ 0 h 16221"/>
              <a:gd name="connsiteX3" fmla="*/ 12393 w 12393"/>
              <a:gd name="connsiteY3" fmla="*/ 1657 h 16221"/>
              <a:gd name="connsiteX4" fmla="*/ 0 w 12393"/>
              <a:gd name="connsiteY4" fmla="*/ 16221 h 16221"/>
              <a:gd name="connsiteX0" fmla="*/ 0 w 12393"/>
              <a:gd name="connsiteY0" fmla="*/ 16221 h 16221"/>
              <a:gd name="connsiteX1" fmla="*/ 5309 w 12393"/>
              <a:gd name="connsiteY1" fmla="*/ 1047 h 16221"/>
              <a:gd name="connsiteX2" fmla="*/ 12390 w 12393"/>
              <a:gd name="connsiteY2" fmla="*/ 0 h 16221"/>
              <a:gd name="connsiteX3" fmla="*/ 12393 w 12393"/>
              <a:gd name="connsiteY3" fmla="*/ 1657 h 16221"/>
              <a:gd name="connsiteX4" fmla="*/ 0 w 12393"/>
              <a:gd name="connsiteY4" fmla="*/ 16221 h 16221"/>
              <a:gd name="connsiteX0" fmla="*/ 0 w 12390"/>
              <a:gd name="connsiteY0" fmla="*/ 16221 h 16221"/>
              <a:gd name="connsiteX1" fmla="*/ 5309 w 12390"/>
              <a:gd name="connsiteY1" fmla="*/ 1047 h 16221"/>
              <a:gd name="connsiteX2" fmla="*/ 12390 w 12390"/>
              <a:gd name="connsiteY2" fmla="*/ 0 h 16221"/>
              <a:gd name="connsiteX3" fmla="*/ 12381 w 12390"/>
              <a:gd name="connsiteY3" fmla="*/ 1646 h 16221"/>
              <a:gd name="connsiteX4" fmla="*/ 0 w 12390"/>
              <a:gd name="connsiteY4" fmla="*/ 16221 h 16221"/>
              <a:gd name="connsiteX0" fmla="*/ 0 w 12390"/>
              <a:gd name="connsiteY0" fmla="*/ 16221 h 16221"/>
              <a:gd name="connsiteX1" fmla="*/ 5309 w 12390"/>
              <a:gd name="connsiteY1" fmla="*/ 1047 h 16221"/>
              <a:gd name="connsiteX2" fmla="*/ 12390 w 12390"/>
              <a:gd name="connsiteY2" fmla="*/ 0 h 16221"/>
              <a:gd name="connsiteX3" fmla="*/ 12381 w 12390"/>
              <a:gd name="connsiteY3" fmla="*/ 1657 h 16221"/>
              <a:gd name="connsiteX4" fmla="*/ 0 w 12390"/>
              <a:gd name="connsiteY4" fmla="*/ 16221 h 16221"/>
              <a:gd name="connsiteX0" fmla="*/ 0 w 12393"/>
              <a:gd name="connsiteY0" fmla="*/ 16221 h 16221"/>
              <a:gd name="connsiteX1" fmla="*/ 5309 w 12393"/>
              <a:gd name="connsiteY1" fmla="*/ 1047 h 16221"/>
              <a:gd name="connsiteX2" fmla="*/ 12390 w 12393"/>
              <a:gd name="connsiteY2" fmla="*/ 0 h 16221"/>
              <a:gd name="connsiteX3" fmla="*/ 12393 w 12393"/>
              <a:gd name="connsiteY3" fmla="*/ 1646 h 16221"/>
              <a:gd name="connsiteX4" fmla="*/ 0 w 12393"/>
              <a:gd name="connsiteY4" fmla="*/ 16221 h 16221"/>
              <a:gd name="connsiteX0" fmla="*/ 0 w 12390"/>
              <a:gd name="connsiteY0" fmla="*/ 16221 h 16221"/>
              <a:gd name="connsiteX1" fmla="*/ 5309 w 12390"/>
              <a:gd name="connsiteY1" fmla="*/ 1047 h 16221"/>
              <a:gd name="connsiteX2" fmla="*/ 12390 w 12390"/>
              <a:gd name="connsiteY2" fmla="*/ 0 h 16221"/>
              <a:gd name="connsiteX3" fmla="*/ 12381 w 12390"/>
              <a:gd name="connsiteY3" fmla="*/ 1635 h 16221"/>
              <a:gd name="connsiteX4" fmla="*/ 0 w 12390"/>
              <a:gd name="connsiteY4" fmla="*/ 16221 h 16221"/>
              <a:gd name="connsiteX0" fmla="*/ 0 w 12390"/>
              <a:gd name="connsiteY0" fmla="*/ 16221 h 16221"/>
              <a:gd name="connsiteX1" fmla="*/ 5309 w 12390"/>
              <a:gd name="connsiteY1" fmla="*/ 1047 h 16221"/>
              <a:gd name="connsiteX2" fmla="*/ 12390 w 12390"/>
              <a:gd name="connsiteY2" fmla="*/ 0 h 16221"/>
              <a:gd name="connsiteX3" fmla="*/ 12381 w 12390"/>
              <a:gd name="connsiteY3" fmla="*/ 1635 h 16221"/>
              <a:gd name="connsiteX4" fmla="*/ 0 w 12390"/>
              <a:gd name="connsiteY4" fmla="*/ 16221 h 16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90" h="16221">
                <a:moveTo>
                  <a:pt x="0" y="16221"/>
                </a:moveTo>
                <a:lnTo>
                  <a:pt x="5309" y="1047"/>
                </a:lnTo>
                <a:lnTo>
                  <a:pt x="12390" y="0"/>
                </a:lnTo>
                <a:cubicBezTo>
                  <a:pt x="12388" y="1371"/>
                  <a:pt x="12383" y="264"/>
                  <a:pt x="12381" y="1635"/>
                </a:cubicBezTo>
                <a:lnTo>
                  <a:pt x="0" y="16221"/>
                </a:lnTo>
                <a:close/>
              </a:path>
            </a:pathLst>
          </a:custGeom>
          <a:gradFill flip="none" rotWithShape="1">
            <a:gsLst>
              <a:gs pos="0">
                <a:schemeClr val="accent4">
                  <a:lumMod val="75000"/>
                </a:schemeClr>
              </a:gs>
              <a:gs pos="71000">
                <a:schemeClr val="accent4"/>
              </a:gs>
              <a:gs pos="100000">
                <a:schemeClr val="accent4">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smtClean="0"/>
          </a:p>
        </p:txBody>
      </p:sp>
      <p:sp>
        <p:nvSpPr>
          <p:cNvPr id="13" name="Text Placeholder 6"/>
          <p:cNvSpPr>
            <a:spLocks noGrp="1"/>
          </p:cNvSpPr>
          <p:nvPr>
            <p:ph type="body" sz="quarter" idx="27"/>
          </p:nvPr>
        </p:nvSpPr>
        <p:spPr>
          <a:xfrm>
            <a:off x="419824" y="410804"/>
            <a:ext cx="4505205" cy="202702"/>
          </a:xfrm>
        </p:spPr>
        <p:txBody>
          <a:bodyPr lIns="18000" anchor="t" anchorCtr="0">
            <a:normAutofit/>
          </a:bodyPr>
          <a:lstStyle>
            <a:lvl1pPr marL="0" indent="0">
              <a:buNone/>
              <a:defRPr sz="1000" cap="none" baseline="0">
                <a:solidFill>
                  <a:schemeClr val="bg1"/>
                </a:solidFill>
              </a:defRPr>
            </a:lvl1pPr>
          </a:lstStyle>
          <a:p>
            <a:pPr lvl="0"/>
            <a:r>
              <a:rPr lang="en-US" smtClean="0"/>
              <a:t>Click to edit Master text styles</a:t>
            </a:r>
          </a:p>
        </p:txBody>
      </p:sp>
      <p:sp>
        <p:nvSpPr>
          <p:cNvPr id="14" name="Title 1"/>
          <p:cNvSpPr>
            <a:spLocks noGrp="1"/>
          </p:cNvSpPr>
          <p:nvPr>
            <p:ph type="title"/>
          </p:nvPr>
        </p:nvSpPr>
        <p:spPr>
          <a:xfrm>
            <a:off x="419824" y="613506"/>
            <a:ext cx="4505205" cy="3536102"/>
          </a:xfrm>
        </p:spPr>
        <p:txBody>
          <a:bodyPr/>
          <a:lstStyle>
            <a:lvl1pPr>
              <a:defRPr>
                <a:solidFill>
                  <a:schemeClr val="bg1"/>
                </a:solidFill>
              </a:defRPr>
            </a:lvl1pPr>
          </a:lstStyle>
          <a:p>
            <a:r>
              <a:rPr lang="en-US" smtClean="0"/>
              <a:t>Click to edit Master title style</a:t>
            </a:r>
            <a:endParaRPr lang="en-US" dirty="0"/>
          </a:p>
        </p:txBody>
      </p:sp>
      <p:cxnSp>
        <p:nvCxnSpPr>
          <p:cNvPr id="17" name="Straight Connector 16"/>
          <p:cNvCxnSpPr/>
          <p:nvPr userDrawn="1"/>
        </p:nvCxnSpPr>
        <p:spPr>
          <a:xfrm>
            <a:off x="644101" y="6196480"/>
            <a:ext cx="0" cy="221581"/>
          </a:xfrm>
          <a:prstGeom prst="line">
            <a:avLst/>
          </a:prstGeom>
          <a:ln w="3175">
            <a:solidFill>
              <a:schemeClr val="bg1"/>
            </a:solidFill>
            <a:tailEnd type="none"/>
          </a:ln>
        </p:spPr>
        <p:style>
          <a:lnRef idx="1">
            <a:schemeClr val="accent1"/>
          </a:lnRef>
          <a:fillRef idx="0">
            <a:schemeClr val="accent1"/>
          </a:fillRef>
          <a:effectRef idx="0">
            <a:schemeClr val="accent1"/>
          </a:effectRef>
          <a:fontRef idx="minor">
            <a:schemeClr val="tx1"/>
          </a:fontRef>
        </p:style>
      </p:cxnSp>
      <p:pic>
        <p:nvPicPr>
          <p:cNvPr id="15" name="Picture 14" descr="Gerwick White Logo Screened_cmyk.png"/>
          <p:cNvPicPr>
            <a:picLocks/>
          </p:cNvPicPr>
          <p:nvPr userDrawn="1"/>
        </p:nvPicPr>
        <p:blipFill>
          <a:blip r:embed="rId2" cstate="print"/>
          <a:stretch>
            <a:fillRect/>
          </a:stretch>
        </p:blipFill>
        <p:spPr>
          <a:xfrm>
            <a:off x="6870923" y="6166952"/>
            <a:ext cx="1737360" cy="429768"/>
          </a:xfrm>
          <a:prstGeom prst="rect">
            <a:avLst/>
          </a:prstGeom>
        </p:spPr>
      </p:pic>
    </p:spTree>
    <p:extLst>
      <p:ext uri="{BB962C8B-B14F-4D97-AF65-F5344CB8AC3E}">
        <p14:creationId xmlns="" xmlns:p14="http://schemas.microsoft.com/office/powerpoint/2010/main" xmlns:mv="urn:schemas-microsoft-com:mac:vml" xmlns:mc="http://schemas.openxmlformats.org/markup-compatibility/2006" val="3088558370"/>
      </p:ext>
    </p:extLst>
  </p:cSld>
  <p:clrMapOvr>
    <a:masterClrMapping/>
  </p:clrMapOvr>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419821" y="613505"/>
            <a:ext cx="8304363" cy="689650"/>
          </a:xfrm>
          <a:prstGeom prst="rect">
            <a:avLst/>
          </a:prstGeom>
          <a:noFill/>
          <a:effectLst/>
        </p:spPr>
        <p:txBody>
          <a:bodyPr vert="horz" wrap="square" lIns="0" tIns="0" rIns="0" bIns="36000" rtlCol="0" anchor="t" anchorCtr="0">
            <a:noAutofit/>
          </a:bodyPr>
          <a:lstStyle/>
          <a:p>
            <a:r>
              <a:rPr lang="en-US" smtClean="0"/>
              <a:t>Click to edit Master title style</a:t>
            </a:r>
            <a:endParaRPr lang="da-DK" dirty="0"/>
          </a:p>
        </p:txBody>
      </p:sp>
      <p:sp>
        <p:nvSpPr>
          <p:cNvPr id="3" name="Pladsholder til tekst 2"/>
          <p:cNvSpPr>
            <a:spLocks noGrp="1"/>
          </p:cNvSpPr>
          <p:nvPr>
            <p:ph type="body" idx="1"/>
          </p:nvPr>
        </p:nvSpPr>
        <p:spPr>
          <a:xfrm>
            <a:off x="419821" y="1460743"/>
            <a:ext cx="8304363" cy="4525789"/>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a-DK" dirty="0" smtClean="0"/>
          </a:p>
        </p:txBody>
      </p:sp>
      <p:sp>
        <p:nvSpPr>
          <p:cNvPr id="4" name="Pladsholder til dato 3"/>
          <p:cNvSpPr>
            <a:spLocks noGrp="1"/>
          </p:cNvSpPr>
          <p:nvPr>
            <p:ph type="dt" sz="half" idx="2"/>
          </p:nvPr>
        </p:nvSpPr>
        <p:spPr>
          <a:xfrm>
            <a:off x="717449" y="6212218"/>
            <a:ext cx="1958203" cy="89099"/>
          </a:xfrm>
          <a:prstGeom prst="rect">
            <a:avLst/>
          </a:prstGeom>
        </p:spPr>
        <p:txBody>
          <a:bodyPr vert="horz" wrap="square" lIns="0" tIns="0" rIns="0" bIns="0" rtlCol="0" anchor="ctr" anchorCtr="0"/>
          <a:lstStyle>
            <a:lvl1pPr algn="l">
              <a:lnSpc>
                <a:spcPts val="600"/>
              </a:lnSpc>
              <a:defRPr sz="600" b="0" cap="all" baseline="0">
                <a:solidFill>
                  <a:schemeClr val="tx2"/>
                </a:solidFill>
                <a:latin typeface="Verdana" pitchFamily="34" charset="0"/>
                <a:ea typeface="Verdana" pitchFamily="34" charset="0"/>
                <a:cs typeface="Verdana" pitchFamily="34" charset="0"/>
              </a:defRPr>
            </a:lvl1pPr>
          </a:lstStyle>
          <a:p>
            <a:fld id="{051CCCC7-B99B-4EE2-89AA-A4101C7E91D5}" type="datetime4">
              <a:rPr lang="en-US" smtClean="0"/>
              <a:pPr/>
              <a:t>March 30, 2012</a:t>
            </a:fld>
            <a:endParaRPr lang="da-DK" dirty="0"/>
          </a:p>
        </p:txBody>
      </p:sp>
      <p:sp>
        <p:nvSpPr>
          <p:cNvPr id="5" name="Pladsholder til sidefod 4"/>
          <p:cNvSpPr>
            <a:spLocks noGrp="1"/>
          </p:cNvSpPr>
          <p:nvPr>
            <p:ph type="ftr" sz="quarter" idx="3"/>
          </p:nvPr>
        </p:nvSpPr>
        <p:spPr>
          <a:xfrm>
            <a:off x="709060" y="6339377"/>
            <a:ext cx="3292489" cy="91784"/>
          </a:xfrm>
          <a:prstGeom prst="rect">
            <a:avLst/>
          </a:prstGeom>
        </p:spPr>
        <p:txBody>
          <a:bodyPr vert="horz" wrap="square" lIns="0" tIns="0" rIns="0" bIns="0" rtlCol="0" anchor="ctr" anchorCtr="0"/>
          <a:lstStyle>
            <a:lvl1pPr algn="l">
              <a:lnSpc>
                <a:spcPts val="600"/>
              </a:lnSpc>
              <a:defRPr sz="600" b="0" cap="all" baseline="0">
                <a:solidFill>
                  <a:schemeClr val="tx2"/>
                </a:solidFill>
                <a:latin typeface="Verdana" pitchFamily="34" charset="0"/>
                <a:ea typeface="Verdana" pitchFamily="34" charset="0"/>
                <a:cs typeface="Verdana" pitchFamily="34" charset="0"/>
              </a:defRPr>
            </a:lvl1pPr>
          </a:lstStyle>
          <a:p>
            <a:r>
              <a:rPr lang="en-US" dirty="0" smtClean="0"/>
              <a:t>IHNC Presentation for Rice University's SSPEED Center Seminar</a:t>
            </a:r>
            <a:endParaRPr lang="da-DK" dirty="0"/>
          </a:p>
        </p:txBody>
      </p:sp>
      <p:sp>
        <p:nvSpPr>
          <p:cNvPr id="6" name="Pladsholder til diasnummer 5"/>
          <p:cNvSpPr>
            <a:spLocks noGrp="1"/>
          </p:cNvSpPr>
          <p:nvPr>
            <p:ph type="sldNum" sz="quarter" idx="4"/>
          </p:nvPr>
        </p:nvSpPr>
        <p:spPr>
          <a:xfrm>
            <a:off x="178278" y="6091268"/>
            <a:ext cx="408316" cy="506084"/>
          </a:xfrm>
          <a:prstGeom prst="rect">
            <a:avLst/>
          </a:prstGeom>
        </p:spPr>
        <p:txBody>
          <a:bodyPr vert="horz" wrap="square" lIns="0" tIns="0" rIns="0" bIns="0" rtlCol="0" anchor="ctr" anchorCtr="0"/>
          <a:lstStyle>
            <a:lvl1pPr algn="r">
              <a:lnSpc>
                <a:spcPts val="600"/>
              </a:lnSpc>
              <a:defRPr sz="1050" b="0" cap="all" baseline="0">
                <a:solidFill>
                  <a:schemeClr val="tx2"/>
                </a:solidFill>
                <a:latin typeface="Verdana" pitchFamily="34" charset="0"/>
                <a:ea typeface="Verdana" pitchFamily="34" charset="0"/>
                <a:cs typeface="Verdana" pitchFamily="34" charset="0"/>
              </a:defRPr>
            </a:lvl1pPr>
          </a:lstStyle>
          <a:p>
            <a:fld id="{AF54B9EF-527F-4F31-BDA9-861CCA0FE377}" type="slidenum">
              <a:rPr lang="da-DK" smtClean="0"/>
              <a:pPr/>
              <a:t>‹#›</a:t>
            </a:fld>
            <a:endParaRPr lang="da-DK" dirty="0"/>
          </a:p>
        </p:txBody>
      </p:sp>
      <p:cxnSp>
        <p:nvCxnSpPr>
          <p:cNvPr id="13" name="Straight Connector 12"/>
          <p:cNvCxnSpPr/>
          <p:nvPr/>
        </p:nvCxnSpPr>
        <p:spPr>
          <a:xfrm>
            <a:off x="644101" y="6196480"/>
            <a:ext cx="0" cy="221581"/>
          </a:xfrm>
          <a:prstGeom prst="line">
            <a:avLst/>
          </a:prstGeom>
          <a:ln w="3175">
            <a:solidFill>
              <a:schemeClr val="tx2"/>
            </a:solidFill>
            <a:tailEnd type="none"/>
          </a:ln>
        </p:spPr>
        <p:style>
          <a:lnRef idx="1">
            <a:schemeClr val="accent1"/>
          </a:lnRef>
          <a:fillRef idx="0">
            <a:schemeClr val="accent1"/>
          </a:fillRef>
          <a:effectRef idx="0">
            <a:schemeClr val="accent1"/>
          </a:effectRef>
          <a:fontRef idx="minor">
            <a:schemeClr val="tx1"/>
          </a:fontRef>
        </p:style>
      </p:cxnSp>
      <p:pic>
        <p:nvPicPr>
          <p:cNvPr id="15" name="Picture 14" descr="Gerwick Blue Logo Screened_cmyk.png"/>
          <p:cNvPicPr>
            <a:picLocks noChangeAspect="1"/>
          </p:cNvPicPr>
          <p:nvPr userDrawn="1"/>
        </p:nvPicPr>
        <p:blipFill>
          <a:blip r:embed="rId35" cstate="print"/>
          <a:stretch>
            <a:fillRect/>
          </a:stretch>
        </p:blipFill>
        <p:spPr>
          <a:xfrm>
            <a:off x="6870583" y="6166952"/>
            <a:ext cx="1737700" cy="430400"/>
          </a:xfrm>
          <a:prstGeom prst="rect">
            <a:avLst/>
          </a:prstGeom>
        </p:spPr>
      </p:pic>
    </p:spTree>
  </p:cSld>
  <p:clrMap bg1="lt1" tx1="dk1" bg2="lt2" tx2="dk2" accent1="accent1" accent2="accent2" accent3="accent3" accent4="accent4" accent5="accent5" accent6="accent6" hlink="hlink" folHlink="folHlink"/>
  <p:sldLayoutIdLst>
    <p:sldLayoutId id="2147483657" r:id="rId1"/>
    <p:sldLayoutId id="2147483667" r:id="rId2"/>
    <p:sldLayoutId id="2147483661" r:id="rId3"/>
    <p:sldLayoutId id="2147483700" r:id="rId4"/>
    <p:sldLayoutId id="2147483681" r:id="rId5"/>
    <p:sldLayoutId id="2147483694" r:id="rId6"/>
    <p:sldLayoutId id="2147483672" r:id="rId7"/>
    <p:sldLayoutId id="2147483670" r:id="rId8"/>
    <p:sldLayoutId id="2147483671" r:id="rId9"/>
    <p:sldLayoutId id="2147483695" r:id="rId10"/>
    <p:sldLayoutId id="2147483697" r:id="rId11"/>
    <p:sldLayoutId id="2147483696" r:id="rId12"/>
    <p:sldLayoutId id="2147483652" r:id="rId13"/>
    <p:sldLayoutId id="2147483687" r:id="rId14"/>
    <p:sldLayoutId id="2147483654" r:id="rId15"/>
    <p:sldLayoutId id="2147483691" r:id="rId16"/>
    <p:sldLayoutId id="2147483692" r:id="rId17"/>
    <p:sldLayoutId id="2147483693" r:id="rId18"/>
    <p:sldLayoutId id="2147483688" r:id="rId19"/>
    <p:sldLayoutId id="2147483689" r:id="rId20"/>
    <p:sldLayoutId id="2147483690" r:id="rId21"/>
    <p:sldLayoutId id="2147483675" r:id="rId22"/>
    <p:sldLayoutId id="2147483676" r:id="rId23"/>
    <p:sldLayoutId id="2147483674" r:id="rId24"/>
    <p:sldLayoutId id="2147483698" r:id="rId25"/>
    <p:sldLayoutId id="2147483699" r:id="rId26"/>
    <p:sldLayoutId id="2147483701" r:id="rId27"/>
    <p:sldLayoutId id="2147483705" r:id="rId28"/>
    <p:sldLayoutId id="2147483708" r:id="rId29"/>
    <p:sldLayoutId id="2147483709" r:id="rId30"/>
    <p:sldLayoutId id="2147483710" r:id="rId31"/>
    <p:sldLayoutId id="2147483711" r:id="rId32"/>
    <p:sldLayoutId id="2147483712" r:id="rId33"/>
  </p:sldLayoutIdLst>
  <mc:AlternateContent xmlns:mc="http://schemas.openxmlformats.org/markup-compatibility/2006">
    <mc:Choice xmlns="" xmlns:p14="http://schemas.microsoft.com/office/powerpoint/2010/main" xmlns:mv="urn:schemas-microsoft-com:mac:vml" Requires="p14">
      <p:transition spd="med" p14:dur="700">
        <p:fade/>
      </p:transition>
    </mc:Choice>
    <mc:Fallback>
      <p:transition spd="med">
        <p:fade/>
      </p:transition>
    </mc:Fallback>
  </mc:AlternateContent>
  <p:timing>
    <p:tnLst>
      <p:par>
        <p:cTn id="1" dur="indefinite" restart="never" nodeType="tmRoot"/>
      </p:par>
    </p:tnLst>
  </p:timing>
  <p:hf hdr="0"/>
  <p:txStyles>
    <p:titleStyle>
      <a:lvl1pPr algn="l" defTabSz="914400" rtl="0" eaLnBrk="1" latinLnBrk="0" hangingPunct="1">
        <a:lnSpc>
          <a:spcPts val="2600"/>
        </a:lnSpc>
        <a:spcBef>
          <a:spcPct val="0"/>
        </a:spcBef>
        <a:buNone/>
        <a:defRPr sz="2400" b="0" kern="1200" cap="none" baseline="0">
          <a:solidFill>
            <a:schemeClr val="accent3"/>
          </a:solidFill>
          <a:latin typeface="Verdana" pitchFamily="34" charset="0"/>
          <a:ea typeface="Verdana" pitchFamily="34" charset="0"/>
          <a:cs typeface="Verdana" pitchFamily="34" charset="0"/>
        </a:defRPr>
      </a:lvl1pPr>
    </p:titleStyle>
    <p:bodyStyle>
      <a:lvl1pPr marL="273050" indent="-273050" algn="l" defTabSz="914400" rtl="0" eaLnBrk="1" latinLnBrk="0" hangingPunct="1">
        <a:spcBef>
          <a:spcPts val="0"/>
        </a:spcBef>
        <a:spcAft>
          <a:spcPts val="600"/>
        </a:spcAft>
        <a:buClr>
          <a:schemeClr val="accent3"/>
        </a:buClr>
        <a:buFont typeface="Verdana" pitchFamily="34" charset="0"/>
        <a:buChar char="›"/>
        <a:defRPr sz="1600" b="0" kern="1200">
          <a:solidFill>
            <a:schemeClr val="tx1"/>
          </a:solidFill>
          <a:latin typeface="Verdana" pitchFamily="34" charset="0"/>
          <a:ea typeface="Verdana" pitchFamily="34" charset="0"/>
          <a:cs typeface="Verdana" pitchFamily="34" charset="0"/>
        </a:defRPr>
      </a:lvl1pPr>
      <a:lvl2pPr marL="622300" indent="-261938" algn="l" defTabSz="914400" rtl="0" eaLnBrk="1" latinLnBrk="0" hangingPunct="1">
        <a:spcBef>
          <a:spcPts val="0"/>
        </a:spcBef>
        <a:spcAft>
          <a:spcPts val="600"/>
        </a:spcAft>
        <a:buClr>
          <a:schemeClr val="accent3"/>
        </a:buClr>
        <a:buFont typeface="Verdana" pitchFamily="34" charset="0"/>
        <a:buChar char="›"/>
        <a:defRPr sz="1400" b="0" kern="1200">
          <a:solidFill>
            <a:schemeClr val="tx1"/>
          </a:solidFill>
          <a:latin typeface="Verdana" pitchFamily="34" charset="0"/>
          <a:ea typeface="Verdana" pitchFamily="34" charset="0"/>
          <a:cs typeface="Verdana" pitchFamily="34" charset="0"/>
        </a:defRPr>
      </a:lvl2pPr>
      <a:lvl3pPr marL="982663" indent="-263525" algn="l" defTabSz="914400" rtl="0" eaLnBrk="1" latinLnBrk="0" hangingPunct="1">
        <a:spcBef>
          <a:spcPts val="0"/>
        </a:spcBef>
        <a:spcAft>
          <a:spcPts val="600"/>
        </a:spcAft>
        <a:buClr>
          <a:schemeClr val="accent3"/>
        </a:buClr>
        <a:buFont typeface="Verdana" pitchFamily="34" charset="0"/>
        <a:buChar char="›"/>
        <a:defRPr sz="1200" b="0" kern="1200">
          <a:solidFill>
            <a:schemeClr val="tx1"/>
          </a:solidFill>
          <a:latin typeface="Verdana" pitchFamily="34" charset="0"/>
          <a:ea typeface="Verdana" pitchFamily="34" charset="0"/>
          <a:cs typeface="Verdana" pitchFamily="34" charset="0"/>
        </a:defRPr>
      </a:lvl3pPr>
      <a:lvl4pPr marL="1254125" indent="-174625" algn="l" defTabSz="914400" rtl="0" eaLnBrk="1" latinLnBrk="0" hangingPunct="1">
        <a:spcBef>
          <a:spcPts val="0"/>
        </a:spcBef>
        <a:spcAft>
          <a:spcPts val="600"/>
        </a:spcAft>
        <a:buClr>
          <a:schemeClr val="accent3"/>
        </a:buClr>
        <a:buFont typeface="Verdana" pitchFamily="34" charset="0"/>
        <a:buChar char="›"/>
        <a:defRPr sz="1100" b="0" kern="1200">
          <a:solidFill>
            <a:schemeClr val="tx1"/>
          </a:solidFill>
          <a:latin typeface="Verdana" pitchFamily="34" charset="0"/>
          <a:ea typeface="Verdana" pitchFamily="34" charset="0"/>
          <a:cs typeface="Verdana" pitchFamily="34" charset="0"/>
        </a:defRPr>
      </a:lvl4pPr>
      <a:lvl5pPr marL="1614488" indent="-174625" algn="l" defTabSz="914400" rtl="0" eaLnBrk="1" latinLnBrk="0" hangingPunct="1">
        <a:spcBef>
          <a:spcPts val="0"/>
        </a:spcBef>
        <a:spcAft>
          <a:spcPts val="600"/>
        </a:spcAft>
        <a:buClr>
          <a:schemeClr val="accent3"/>
        </a:buClr>
        <a:buFont typeface="Verdana" pitchFamily="34" charset="0"/>
        <a:buChar char="›"/>
        <a:defRPr sz="1100" b="0" kern="120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3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8" descr="gerwick projects mosaic"/>
          <p:cNvPicPr>
            <a:picLocks noChangeAspect="1" noChangeArrowheads="1"/>
          </p:cNvPicPr>
          <p:nvPr/>
        </p:nvPicPr>
        <p:blipFill>
          <a:blip r:embed="rId2" cstate="print"/>
          <a:srcRect/>
          <a:stretch>
            <a:fillRect/>
          </a:stretch>
        </p:blipFill>
        <p:spPr bwMode="auto">
          <a:xfrm>
            <a:off x="1588" y="-22914"/>
            <a:ext cx="9142412" cy="6892926"/>
          </a:xfrm>
          <a:prstGeom prst="rect">
            <a:avLst/>
          </a:prstGeom>
          <a:noFill/>
          <a:ln w="9525">
            <a:noFill/>
            <a:miter lim="800000"/>
            <a:headEnd/>
            <a:tailEnd/>
          </a:ln>
        </p:spPr>
      </p:pic>
      <p:sp>
        <p:nvSpPr>
          <p:cNvPr id="21508" name="Rectangle 5"/>
          <p:cNvSpPr>
            <a:spLocks noChangeArrowheads="1"/>
          </p:cNvSpPr>
          <p:nvPr/>
        </p:nvSpPr>
        <p:spPr bwMode="auto">
          <a:xfrm>
            <a:off x="252413" y="2928938"/>
            <a:ext cx="274637" cy="368300"/>
          </a:xfrm>
          <a:prstGeom prst="rect">
            <a:avLst/>
          </a:prstGeom>
          <a:noFill/>
          <a:ln w="9525">
            <a:noFill/>
            <a:miter lim="800000"/>
            <a:headEnd/>
            <a:tailEnd/>
          </a:ln>
        </p:spPr>
        <p:txBody>
          <a:bodyPr wrap="none" lIns="180000" anchor="ctr">
            <a:spAutoFit/>
          </a:bodyPr>
          <a:lstStyle/>
          <a:p>
            <a:endParaRPr lang="en-US" dirty="0"/>
          </a:p>
        </p:txBody>
      </p:sp>
      <p:sp>
        <p:nvSpPr>
          <p:cNvPr id="21509" name="Rectangle 9"/>
          <p:cNvSpPr>
            <a:spLocks noChangeArrowheads="1"/>
          </p:cNvSpPr>
          <p:nvPr/>
        </p:nvSpPr>
        <p:spPr bwMode="auto">
          <a:xfrm>
            <a:off x="250825" y="1839913"/>
            <a:ext cx="274638" cy="369887"/>
          </a:xfrm>
          <a:prstGeom prst="rect">
            <a:avLst/>
          </a:prstGeom>
          <a:noFill/>
          <a:ln w="9525">
            <a:noFill/>
            <a:miter lim="800000"/>
            <a:headEnd/>
            <a:tailEnd/>
          </a:ln>
        </p:spPr>
        <p:txBody>
          <a:bodyPr wrap="none" lIns="180000" anchor="ctr">
            <a:spAutoFit/>
          </a:bodyPr>
          <a:lstStyle/>
          <a:p>
            <a:endParaRPr lang="en-US" dirty="0"/>
          </a:p>
        </p:txBody>
      </p:sp>
      <p:sp>
        <p:nvSpPr>
          <p:cNvPr id="21510" name="Rectangle 13"/>
          <p:cNvSpPr>
            <a:spLocks noChangeArrowheads="1"/>
          </p:cNvSpPr>
          <p:nvPr/>
        </p:nvSpPr>
        <p:spPr bwMode="auto">
          <a:xfrm>
            <a:off x="0" y="4198740"/>
            <a:ext cx="9144000" cy="923330"/>
          </a:xfrm>
          <a:prstGeom prst="rect">
            <a:avLst/>
          </a:prstGeom>
          <a:gradFill rotWithShape="1">
            <a:gsLst>
              <a:gs pos="0">
                <a:srgbClr val="0C1135"/>
              </a:gs>
              <a:gs pos="100000">
                <a:srgbClr val="1A2472">
                  <a:alpha val="39998"/>
                </a:srgbClr>
              </a:gs>
            </a:gsLst>
            <a:lin ang="0" scaled="1"/>
          </a:gradFill>
          <a:ln w="9525">
            <a:noFill/>
            <a:miter lim="800000"/>
            <a:headEnd/>
            <a:tailEnd/>
          </a:ln>
        </p:spPr>
        <p:txBody>
          <a:bodyPr wrap="square" lIns="180000" anchor="ctr">
            <a:spAutoFit/>
          </a:bodyPr>
          <a:lstStyle/>
          <a:p>
            <a:endParaRPr lang="en-US" dirty="0" smtClean="0"/>
          </a:p>
          <a:p>
            <a:endParaRPr lang="en-US" dirty="0" smtClean="0"/>
          </a:p>
          <a:p>
            <a:endParaRPr lang="en-US" dirty="0"/>
          </a:p>
        </p:txBody>
      </p:sp>
      <p:pic>
        <p:nvPicPr>
          <p:cNvPr id="8" name="Picture 7" descr="Gerwick White Logo Screened_cmyk.png"/>
          <p:cNvPicPr>
            <a:picLocks noChangeAspect="1"/>
          </p:cNvPicPr>
          <p:nvPr/>
        </p:nvPicPr>
        <p:blipFill>
          <a:blip r:embed="rId3" cstate="print"/>
          <a:stretch>
            <a:fillRect/>
          </a:stretch>
        </p:blipFill>
        <p:spPr>
          <a:xfrm>
            <a:off x="69008" y="4221624"/>
            <a:ext cx="3624079" cy="899162"/>
          </a:xfrm>
          <a:prstGeom prst="rect">
            <a:avLst/>
          </a:prstGeom>
        </p:spPr>
      </p:pic>
      <p:sp>
        <p:nvSpPr>
          <p:cNvPr id="7" name="TextBox 6"/>
          <p:cNvSpPr txBox="1"/>
          <p:nvPr/>
        </p:nvSpPr>
        <p:spPr>
          <a:xfrm>
            <a:off x="3786993" y="0"/>
            <a:ext cx="5357007" cy="584775"/>
          </a:xfrm>
          <a:prstGeom prst="rect">
            <a:avLst/>
          </a:prstGeom>
          <a:solidFill>
            <a:schemeClr val="accent1"/>
          </a:solidFill>
        </p:spPr>
        <p:txBody>
          <a:bodyPr wrap="square" rtlCol="0">
            <a:spAutoFit/>
          </a:bodyPr>
          <a:lstStyle/>
          <a:p>
            <a:r>
              <a:rPr lang="en-US" sz="800" i="1" dirty="0" smtClean="0">
                <a:solidFill>
                  <a:schemeClr val="bg1"/>
                </a:solidFill>
              </a:rPr>
              <a:t>The authors wish to acknowledge the project sponsor, the U.S. Army Corps of Engineers (USACE) Hurricane Protection Office, and the design-build project's prime contractor  - Shaw's Environmental &amp; Infrastructure Group (Shaw) - and Shaw's subcontractors INCA Engineers. Inc., and Ben C. Gerwick, Inc. for their support on this important project.</a:t>
            </a:r>
            <a:endParaRPr lang="en-US" sz="800" i="1" dirty="0" smtClean="0">
              <a:solidFill>
                <a:schemeClr val="bg1"/>
              </a:solidFill>
              <a:latin typeface="+mj-lt"/>
              <a:cs typeface="Arial"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5"/>
          </p:nvPr>
        </p:nvSpPr>
        <p:spPr>
          <a:xfrm>
            <a:off x="419821" y="1690577"/>
            <a:ext cx="8304360" cy="4111788"/>
          </a:xfrm>
        </p:spPr>
        <p:txBody>
          <a:bodyPr/>
          <a:lstStyle/>
          <a:p>
            <a:pPr>
              <a:lnSpc>
                <a:spcPct val="150000"/>
              </a:lnSpc>
              <a:buNone/>
            </a:pPr>
            <a:r>
              <a:rPr lang="en-US" sz="2400" dirty="0" smtClean="0"/>
              <a:t> For the design analysis, the overtopping rate for the 0.2% </a:t>
            </a:r>
            <a:r>
              <a:rPr lang="en-US" sz="2400" dirty="0" err="1" smtClean="0"/>
              <a:t>exceedence</a:t>
            </a:r>
            <a:r>
              <a:rPr lang="en-US" sz="2400" dirty="0" smtClean="0"/>
              <a:t> event was evaluated and both the 50% and 90% confidence limits of the overtopping </a:t>
            </a:r>
            <a:r>
              <a:rPr lang="en-US" sz="2400" smtClean="0"/>
              <a:t>rates were </a:t>
            </a:r>
            <a:r>
              <a:rPr lang="en-US" sz="2400" dirty="0" smtClean="0"/>
              <a:t>computed given the 1% designs. This information was used in the entire design process to evaluate the resilience and check if armoring or other measures were necessary. </a:t>
            </a:r>
          </a:p>
          <a:p>
            <a:endParaRPr lang="en-US" dirty="0"/>
          </a:p>
        </p:txBody>
      </p:sp>
      <p:sp>
        <p:nvSpPr>
          <p:cNvPr id="3074" name="Rectangle 2"/>
          <p:cNvSpPr>
            <a:spLocks noGrp="1" noChangeArrowheads="1"/>
          </p:cNvSpPr>
          <p:nvPr>
            <p:ph type="title"/>
          </p:nvPr>
        </p:nvSpPr>
        <p:spPr/>
        <p:txBody>
          <a:bodyPr/>
          <a:lstStyle/>
          <a:p>
            <a:r>
              <a:rPr lang="en-US" dirty="0"/>
              <a:t>0.2% Chance </a:t>
            </a:r>
            <a:r>
              <a:rPr lang="en-US" dirty="0" err="1"/>
              <a:t>Exceedance</a:t>
            </a:r>
            <a:r>
              <a:rPr lang="en-US" dirty="0"/>
              <a:t> in the HSDRRS Design Guidelines </a:t>
            </a:r>
          </a:p>
        </p:txBody>
      </p:sp>
      <p:sp>
        <p:nvSpPr>
          <p:cNvPr id="6" name="Date Placeholder 5"/>
          <p:cNvSpPr>
            <a:spLocks noGrp="1"/>
          </p:cNvSpPr>
          <p:nvPr>
            <p:ph type="dt" sz="half" idx="10"/>
          </p:nvPr>
        </p:nvSpPr>
        <p:spPr/>
        <p:txBody>
          <a:bodyPr/>
          <a:lstStyle/>
          <a:p>
            <a:fld id="{11EE5DD8-8496-4EAE-AE90-2EF4E2AD7D52}" type="datetime4">
              <a:rPr lang="en-US" smtClean="0"/>
              <a:pPr/>
              <a:t>March 30, 2012</a:t>
            </a:fld>
            <a:endParaRPr lang="da-DK" dirty="0"/>
          </a:p>
        </p:txBody>
      </p:sp>
      <p:sp>
        <p:nvSpPr>
          <p:cNvPr id="7" name="Slide Number Placeholder 6"/>
          <p:cNvSpPr>
            <a:spLocks noGrp="1"/>
          </p:cNvSpPr>
          <p:nvPr>
            <p:ph type="sldNum" sz="quarter" idx="12"/>
          </p:nvPr>
        </p:nvSpPr>
        <p:spPr/>
        <p:txBody>
          <a:bodyPr/>
          <a:lstStyle/>
          <a:p>
            <a:fld id="{AF54B9EF-527F-4F31-BDA9-861CCA0FE377}" type="slidenum">
              <a:rPr lang="da-DK" smtClean="0"/>
              <a:pPr/>
              <a:t>10</a:t>
            </a:fld>
            <a:endParaRPr lang="da-DK" dirty="0"/>
          </a:p>
        </p:txBody>
      </p:sp>
      <p:sp>
        <p:nvSpPr>
          <p:cNvPr id="8" name="Footer Placeholder 7"/>
          <p:cNvSpPr>
            <a:spLocks noGrp="1"/>
          </p:cNvSpPr>
          <p:nvPr>
            <p:ph type="ftr" sz="quarter" idx="11"/>
          </p:nvPr>
        </p:nvSpPr>
        <p:spPr/>
        <p:txBody>
          <a:bodyPr/>
          <a:lstStyle/>
          <a:p>
            <a:r>
              <a:rPr lang="en-US" smtClean="0"/>
              <a:t>IHNC Presentation for Rice Unversity's SSPEED Center Seminar</a:t>
            </a:r>
            <a:endParaRPr lang="da-DK" dirty="0"/>
          </a:p>
        </p:txBody>
      </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dirty="0"/>
              <a:t>Overtopping Was Calculated Based on Storms 15 and 53</a:t>
            </a:r>
          </a:p>
        </p:txBody>
      </p:sp>
      <p:sp>
        <p:nvSpPr>
          <p:cNvPr id="9" name="Content Placeholder 8"/>
          <p:cNvSpPr>
            <a:spLocks noGrp="1"/>
          </p:cNvSpPr>
          <p:nvPr>
            <p:ph sz="quarter" idx="15"/>
          </p:nvPr>
        </p:nvSpPr>
        <p:spPr>
          <a:xfrm>
            <a:off x="419821" y="1460744"/>
            <a:ext cx="8304360" cy="700565"/>
          </a:xfrm>
        </p:spPr>
        <p:txBody>
          <a:bodyPr/>
          <a:lstStyle/>
          <a:p>
            <a:r>
              <a:rPr lang="en-US" dirty="0" smtClean="0"/>
              <a:t>Storm 15 Overtopping for the Surge Barrier</a:t>
            </a:r>
          </a:p>
          <a:p>
            <a:r>
              <a:rPr lang="en-US" dirty="0" smtClean="0"/>
              <a:t>Storm 53 Overtopping for the Surge Barrier</a:t>
            </a:r>
          </a:p>
          <a:p>
            <a:endParaRPr lang="en-US" dirty="0" smtClean="0"/>
          </a:p>
          <a:p>
            <a:endParaRPr lang="en-US" dirty="0"/>
          </a:p>
        </p:txBody>
      </p:sp>
      <p:graphicFrame>
        <p:nvGraphicFramePr>
          <p:cNvPr id="11" name="Group 304"/>
          <p:cNvGraphicFramePr>
            <a:graphicFrameLocks/>
          </p:cNvGraphicFramePr>
          <p:nvPr/>
        </p:nvGraphicFramePr>
        <p:xfrm>
          <a:off x="-186177" y="2343188"/>
          <a:ext cx="4514850" cy="2748600"/>
        </p:xfrm>
        <a:graphic>
          <a:graphicData uri="http://schemas.openxmlformats.org/drawingml/2006/table">
            <a:tbl>
              <a:tblPr/>
              <a:tblGrid>
                <a:gridCol w="1240520"/>
                <a:gridCol w="1268914"/>
                <a:gridCol w="1205025"/>
                <a:gridCol w="800391"/>
              </a:tblGrid>
              <a:tr h="6946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charset="0"/>
                      </a:endParaRPr>
                    </a:p>
                  </a:txBody>
                  <a:tcPr anchor="ctr" horzOverflow="overflow">
                    <a:lnL cap="flat">
                      <a:noFill/>
                    </a:lnL>
                    <a:lnR w="12700" cap="flat" cmpd="sng" algn="ctr">
                      <a:solidFill>
                        <a:srgbClr val="000000"/>
                      </a:solidFill>
                      <a:prstDash val="solid"/>
                      <a:round/>
                      <a:headEnd type="none" w="med" len="med"/>
                      <a:tailEnd type="none" w="med" len="med"/>
                    </a:lnR>
                    <a:lnT cap="fla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Overtopping</a:t>
                      </a:r>
                      <a:br>
                        <a:rPr kumimoji="0" lang="en-US" sz="1000" b="1" i="0" u="none" strike="noStrike" cap="none" normalizeH="0" baseline="0" smtClean="0">
                          <a:ln>
                            <a:noFill/>
                          </a:ln>
                          <a:solidFill>
                            <a:schemeClr val="tx1"/>
                          </a:solidFill>
                          <a:effectLst/>
                          <a:latin typeface="Arial" charset="0"/>
                          <a:cs typeface="Arial" charset="0"/>
                        </a:rPr>
                      </a:br>
                      <a:r>
                        <a:rPr kumimoji="0" lang="en-US" sz="1000" b="1" i="0" u="none" strike="noStrike" cap="none" normalizeH="0" baseline="0" smtClean="0">
                          <a:ln>
                            <a:noFill/>
                          </a:ln>
                          <a:solidFill>
                            <a:schemeClr val="tx1"/>
                          </a:solidFill>
                          <a:effectLst/>
                          <a:latin typeface="Arial" charset="0"/>
                          <a:cs typeface="Arial" charset="0"/>
                        </a:rPr>
                        <a:t>(ft</a:t>
                      </a:r>
                      <a:r>
                        <a:rPr kumimoji="0" lang="en-US" sz="1000" b="1" i="0" u="none" strike="noStrike" cap="none" normalizeH="0" baseline="30000" smtClean="0">
                          <a:ln>
                            <a:noFill/>
                          </a:ln>
                          <a:solidFill>
                            <a:schemeClr val="tx1"/>
                          </a:solidFill>
                          <a:effectLst/>
                          <a:latin typeface="Arial" charset="0"/>
                          <a:cs typeface="Arial" charset="0"/>
                        </a:rPr>
                        <a:t>3</a:t>
                      </a:r>
                      <a:r>
                        <a:rPr kumimoji="0" lang="en-US" sz="1000" b="1" i="0" u="none" strike="noStrike" cap="none" normalizeH="0" baseline="0" smtClean="0">
                          <a:ln>
                            <a:noFill/>
                          </a:ln>
                          <a:solidFill>
                            <a:schemeClr val="tx1"/>
                          </a:solidFill>
                          <a:effectLst/>
                          <a:latin typeface="Arial" charset="0"/>
                          <a:cs typeface="Arial" charset="0"/>
                        </a:rPr>
                        <a:t>)</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Arial" charset="0"/>
                          <a:cs typeface="Arial" charset="0"/>
                        </a:rPr>
                        <a:t>Increase in 90% value at 0" settlement</a:t>
                      </a:r>
                      <a:endParaRPr kumimoji="0" lang="en-US"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r>
              <a:tr h="503012">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Settlement</a:t>
                      </a:r>
                      <a:br>
                        <a:rPr kumimoji="0" lang="en-US" sz="1000" b="1" i="0" u="none" strike="noStrike" cap="none" normalizeH="0" baseline="0" smtClean="0">
                          <a:ln>
                            <a:noFill/>
                          </a:ln>
                          <a:solidFill>
                            <a:schemeClr val="tx1"/>
                          </a:solidFill>
                          <a:effectLst/>
                          <a:latin typeface="Arial" charset="0"/>
                          <a:cs typeface="Arial" charset="0"/>
                        </a:rPr>
                      </a:br>
                      <a:r>
                        <a:rPr kumimoji="0" lang="en-US" sz="1000" b="1" i="0" u="none" strike="noStrike" cap="none" normalizeH="0" baseline="0" smtClean="0">
                          <a:ln>
                            <a:noFill/>
                          </a:ln>
                          <a:solidFill>
                            <a:schemeClr val="tx1"/>
                          </a:solidFill>
                          <a:effectLst/>
                          <a:latin typeface="Arial" charset="0"/>
                          <a:cs typeface="Arial" charset="0"/>
                        </a:rPr>
                        <a:t>(in.)</a:t>
                      </a:r>
                      <a:endParaRPr kumimoji="0" lang="en-US" sz="1800" b="0" i="0" u="none" strike="noStrike" cap="none" normalizeH="0" baseline="0" smtClean="0">
                        <a:ln>
                          <a:noFill/>
                        </a:ln>
                        <a:solidFill>
                          <a:schemeClr val="tx1"/>
                        </a:solidFill>
                        <a:effectLst/>
                        <a:latin typeface="Arial" charset="0"/>
                      </a:endParaRPr>
                    </a:p>
                  </a:txBody>
                  <a:tcPr anchor="ctr" horzOverflow="overflow">
                    <a:lnL cap="flat">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90%</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Arial" charset="0"/>
                          <a:cs typeface="Arial" charset="0"/>
                        </a:rPr>
                        <a:t>Value</a:t>
                      </a:r>
                      <a:endParaRPr kumimoji="0" lang="en-US"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9393">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0</a:t>
                      </a:r>
                      <a:endParaRPr kumimoji="0" lang="en-US" sz="1800" b="0" i="0" u="none" strike="noStrike" cap="none" normalizeH="0" baseline="0" smtClean="0">
                        <a:ln>
                          <a:noFill/>
                        </a:ln>
                        <a:solidFill>
                          <a:schemeClr val="tx1"/>
                        </a:solidFill>
                        <a:effectLst/>
                        <a:latin typeface="Arial" charset="0"/>
                      </a:endParaRPr>
                    </a:p>
                  </a:txBody>
                  <a:tcPr anchor="ctr" horzOverflow="overflow">
                    <a:lnL cap="flat">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152,077,676</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0</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cs typeface="Arial" charset="0"/>
                        </a:rPr>
                        <a:t>0.0%</a:t>
                      </a:r>
                      <a:endParaRPr kumimoji="0" lang="en-US"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1387">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3</a:t>
                      </a:r>
                      <a:endParaRPr kumimoji="0" lang="en-US" sz="1800" b="0" i="0" u="none" strike="noStrike" cap="none" normalizeH="0" baseline="0" smtClean="0">
                        <a:ln>
                          <a:noFill/>
                        </a:ln>
                        <a:solidFill>
                          <a:schemeClr val="tx1"/>
                        </a:solidFill>
                        <a:effectLst/>
                        <a:latin typeface="Arial" charset="0"/>
                      </a:endParaRPr>
                    </a:p>
                  </a:txBody>
                  <a:tcPr anchor="ctr" horzOverflow="overflow">
                    <a:lnL cap="flat">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172,456,344</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20,378,668</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13.4%</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9393">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6</a:t>
                      </a:r>
                      <a:endParaRPr kumimoji="0" lang="en-US" sz="1800" b="0" i="0" u="none" strike="noStrike" cap="none" normalizeH="0" baseline="0" smtClean="0">
                        <a:ln>
                          <a:noFill/>
                        </a:ln>
                        <a:solidFill>
                          <a:schemeClr val="tx1"/>
                        </a:solidFill>
                        <a:effectLst/>
                        <a:latin typeface="Arial" charset="0"/>
                      </a:endParaRPr>
                    </a:p>
                  </a:txBody>
                  <a:tcPr anchor="ctr" horzOverflow="overflow">
                    <a:lnL cap="flat">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194,628,040</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42,550,364</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28.0%</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1387">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9</a:t>
                      </a:r>
                      <a:endParaRPr kumimoji="0" lang="en-US" sz="1800" b="0" i="0" u="none" strike="noStrike" cap="none" normalizeH="0" baseline="0" smtClean="0">
                        <a:ln>
                          <a:noFill/>
                        </a:ln>
                        <a:solidFill>
                          <a:schemeClr val="tx1"/>
                        </a:solidFill>
                        <a:effectLst/>
                        <a:latin typeface="Arial" charset="0"/>
                      </a:endParaRPr>
                    </a:p>
                  </a:txBody>
                  <a:tcPr anchor="ctr" horzOverflow="overflow">
                    <a:lnL cap="flat">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219,788,912</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67,711,236</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44.5%</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09393">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12</a:t>
                      </a:r>
                      <a:endParaRPr kumimoji="0" lang="en-US" sz="1800" b="0" i="0" u="none" strike="noStrike" cap="none" normalizeH="0" baseline="0" smtClean="0">
                        <a:ln>
                          <a:noFill/>
                        </a:ln>
                        <a:solidFill>
                          <a:schemeClr val="tx1"/>
                        </a:solidFill>
                        <a:effectLst/>
                        <a:latin typeface="Arial" charset="0"/>
                      </a:endParaRPr>
                    </a:p>
                  </a:txBody>
                  <a:tcPr anchor="ctr" horzOverflow="overflow">
                    <a:lnL cap="flat">
                      <a:noFill/>
                    </a:lnL>
                    <a:lnR w="12700" cap="flat" cmpd="sng" algn="ctr">
                      <a:solidFill>
                        <a:srgbClr val="000000"/>
                      </a:solidFill>
                      <a:prstDash val="solid"/>
                      <a:round/>
                      <a:headEnd type="none" w="med" len="med"/>
                      <a:tailEnd type="none" w="med" len="med"/>
                    </a:lnR>
                    <a:lnT>
                      <a:noFill/>
                    </a:lnT>
                    <a:lnB cap="flat">
                      <a:noFill/>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249,435,896</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cs typeface="Arial" charset="0"/>
                        </a:rPr>
                        <a:t>97,358,220</a:t>
                      </a:r>
                      <a:endParaRPr kumimoji="0" lang="en-US"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cs typeface="Arial" charset="0"/>
                        </a:rPr>
                        <a:t>64.0%</a:t>
                      </a:r>
                      <a:endParaRPr kumimoji="0" lang="en-US"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12" name="Group 155"/>
          <p:cNvGraphicFramePr>
            <a:graphicFrameLocks/>
          </p:cNvGraphicFramePr>
          <p:nvPr/>
        </p:nvGraphicFramePr>
        <p:xfrm>
          <a:off x="4558707" y="2331271"/>
          <a:ext cx="4438651" cy="2748599"/>
        </p:xfrm>
        <a:graphic>
          <a:graphicData uri="http://schemas.openxmlformats.org/drawingml/2006/table">
            <a:tbl>
              <a:tblPr/>
              <a:tblGrid>
                <a:gridCol w="1071278"/>
                <a:gridCol w="1282394"/>
                <a:gridCol w="1292861"/>
                <a:gridCol w="792118"/>
              </a:tblGrid>
              <a:tr h="63205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charset="0"/>
                      </a:endParaRPr>
                    </a:p>
                  </a:txBody>
                  <a:tcPr anchor="ctr" horzOverflow="overflow">
                    <a:lnL cap="flat">
                      <a:noFill/>
                    </a:lnL>
                    <a:lnR w="12700" cap="flat" cmpd="sng" algn="ctr">
                      <a:solidFill>
                        <a:srgbClr val="000000"/>
                      </a:solidFill>
                      <a:prstDash val="solid"/>
                      <a:round/>
                      <a:headEnd type="none" w="med" len="med"/>
                      <a:tailEnd type="none" w="med" len="med"/>
                    </a:lnR>
                    <a:lnT cap="flat">
                      <a:noFill/>
                    </a:lnT>
                    <a:lnB>
                      <a:noFill/>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Arial" charset="0"/>
                          <a:cs typeface="Arial" charset="0"/>
                        </a:rPr>
                        <a:t>Overtopping</a:t>
                      </a:r>
                      <a:br>
                        <a:rPr kumimoji="0" lang="en-US" sz="1000" b="1" i="0" u="none" strike="noStrike" cap="none" normalizeH="0" baseline="0" dirty="0" smtClean="0">
                          <a:ln>
                            <a:noFill/>
                          </a:ln>
                          <a:solidFill>
                            <a:schemeClr val="tx1"/>
                          </a:solidFill>
                          <a:effectLst/>
                          <a:latin typeface="Arial" charset="0"/>
                          <a:cs typeface="Arial" charset="0"/>
                        </a:rPr>
                      </a:br>
                      <a:r>
                        <a:rPr kumimoji="0" lang="en-US" sz="1000" b="1" i="0" u="none" strike="noStrike" cap="none" normalizeH="0" baseline="0" dirty="0" smtClean="0">
                          <a:ln>
                            <a:noFill/>
                          </a:ln>
                          <a:solidFill>
                            <a:schemeClr val="tx1"/>
                          </a:solidFill>
                          <a:effectLst/>
                          <a:latin typeface="Arial" charset="0"/>
                          <a:cs typeface="Arial" charset="0"/>
                        </a:rPr>
                        <a:t>(ft</a:t>
                      </a:r>
                      <a:r>
                        <a:rPr kumimoji="0" lang="en-US" sz="1000" b="1" i="0" u="none" strike="noStrike" cap="none" normalizeH="0" baseline="30000" dirty="0" smtClean="0">
                          <a:ln>
                            <a:noFill/>
                          </a:ln>
                          <a:solidFill>
                            <a:schemeClr val="tx1"/>
                          </a:solidFill>
                          <a:effectLst/>
                          <a:latin typeface="Arial" charset="0"/>
                          <a:cs typeface="Arial" charset="0"/>
                        </a:rPr>
                        <a:t>3</a:t>
                      </a:r>
                      <a:r>
                        <a:rPr kumimoji="0" lang="en-US" sz="1000" b="1" i="0" u="none" strike="noStrike" cap="none" normalizeH="0" baseline="0" dirty="0" smtClean="0">
                          <a:ln>
                            <a:noFill/>
                          </a:ln>
                          <a:solidFill>
                            <a:schemeClr val="tx1"/>
                          </a:solidFill>
                          <a:effectLst/>
                          <a:latin typeface="Arial" charset="0"/>
                          <a:cs typeface="Arial" charset="0"/>
                        </a:rPr>
                        <a:t>)</a:t>
                      </a:r>
                      <a:endParaRPr kumimoji="0" lang="en-US"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Arial" charset="0"/>
                          <a:cs typeface="Arial" charset="0"/>
                        </a:rPr>
                        <a:t>Increase in 90% value at 0" settlement</a:t>
                      </a:r>
                      <a:endParaRPr kumimoji="0" lang="en-US"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r>
              <a:tr h="629347">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Settlement</a:t>
                      </a:r>
                      <a:br>
                        <a:rPr kumimoji="0" lang="en-US" sz="1000" b="1" i="0" u="none" strike="noStrike" cap="none" normalizeH="0" baseline="0" smtClean="0">
                          <a:ln>
                            <a:noFill/>
                          </a:ln>
                          <a:solidFill>
                            <a:schemeClr val="tx1"/>
                          </a:solidFill>
                          <a:effectLst/>
                          <a:latin typeface="Arial" charset="0"/>
                          <a:cs typeface="Arial" charset="0"/>
                        </a:rPr>
                      </a:br>
                      <a:r>
                        <a:rPr kumimoji="0" lang="en-US" sz="1000" b="1" i="0" u="none" strike="noStrike" cap="none" normalizeH="0" baseline="0" smtClean="0">
                          <a:ln>
                            <a:noFill/>
                          </a:ln>
                          <a:solidFill>
                            <a:schemeClr val="tx1"/>
                          </a:solidFill>
                          <a:effectLst/>
                          <a:latin typeface="Arial" charset="0"/>
                          <a:cs typeface="Arial" charset="0"/>
                        </a:rPr>
                        <a:t>(in.)</a:t>
                      </a:r>
                      <a:endParaRPr kumimoji="0" lang="en-US" sz="1800" b="0" i="0" u="none" strike="noStrike" cap="none" normalizeH="0" baseline="0" smtClean="0">
                        <a:ln>
                          <a:noFill/>
                        </a:ln>
                        <a:solidFill>
                          <a:schemeClr val="tx1"/>
                        </a:solidFill>
                        <a:effectLst/>
                        <a:latin typeface="Arial" charset="0"/>
                      </a:endParaRPr>
                    </a:p>
                  </a:txBody>
                  <a:tcPr anchor="ctr" horzOverflow="overflow">
                    <a:lnL cap="flat">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90%</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tx1"/>
                          </a:solidFill>
                          <a:effectLst/>
                          <a:latin typeface="Arial" charset="0"/>
                          <a:cs typeface="Arial" charset="0"/>
                        </a:rPr>
                        <a:t>Value</a:t>
                      </a:r>
                      <a:endParaRPr kumimoji="0" lang="en-US"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97439">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0</a:t>
                      </a:r>
                      <a:endParaRPr kumimoji="0" lang="en-US" sz="1800" b="0" i="0" u="none" strike="noStrike" cap="none" normalizeH="0" baseline="0" smtClean="0">
                        <a:ln>
                          <a:noFill/>
                        </a:ln>
                        <a:solidFill>
                          <a:schemeClr val="tx1"/>
                        </a:solidFill>
                        <a:effectLst/>
                        <a:latin typeface="Arial" charset="0"/>
                      </a:endParaRPr>
                    </a:p>
                  </a:txBody>
                  <a:tcPr anchor="ctr" horzOverflow="overflow">
                    <a:lnL cap="flat">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199,981,312</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cs typeface="Arial" charset="0"/>
                        </a:rPr>
                        <a:t>0</a:t>
                      </a:r>
                      <a:endParaRPr kumimoji="0" lang="en-US"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0.0%</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97439">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3</a:t>
                      </a:r>
                      <a:endParaRPr kumimoji="0" lang="en-US" sz="1800" b="0" i="0" u="none" strike="noStrike" cap="none" normalizeH="0" baseline="0" smtClean="0">
                        <a:ln>
                          <a:noFill/>
                        </a:ln>
                        <a:solidFill>
                          <a:schemeClr val="tx1"/>
                        </a:solidFill>
                        <a:effectLst/>
                        <a:latin typeface="Arial" charset="0"/>
                      </a:endParaRPr>
                    </a:p>
                  </a:txBody>
                  <a:tcPr anchor="ctr" horzOverflow="overflow">
                    <a:lnL cap="flat">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225,679,904</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cs typeface="Arial" charset="0"/>
                        </a:rPr>
                        <a:t>25,698,592</a:t>
                      </a:r>
                      <a:endParaRPr kumimoji="0" lang="en-US"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12.9%</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97439">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6</a:t>
                      </a:r>
                      <a:endParaRPr kumimoji="0" lang="en-US" sz="1800" b="0" i="0" u="none" strike="noStrike" cap="none" normalizeH="0" baseline="0" smtClean="0">
                        <a:ln>
                          <a:noFill/>
                        </a:ln>
                        <a:solidFill>
                          <a:schemeClr val="tx1"/>
                        </a:solidFill>
                        <a:effectLst/>
                        <a:latin typeface="Arial" charset="0"/>
                      </a:endParaRPr>
                    </a:p>
                  </a:txBody>
                  <a:tcPr anchor="ctr" horzOverflow="overflow">
                    <a:lnL cap="flat">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255,111,208</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cs typeface="Arial" charset="0"/>
                        </a:rPr>
                        <a:t>55,129,896</a:t>
                      </a:r>
                      <a:endParaRPr kumimoji="0" lang="en-US"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27.6%</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97439">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9</a:t>
                      </a:r>
                      <a:endParaRPr kumimoji="0" lang="en-US" sz="1800" b="0" i="0" u="none" strike="noStrike" cap="none" normalizeH="0" baseline="0" smtClean="0">
                        <a:ln>
                          <a:noFill/>
                        </a:ln>
                        <a:solidFill>
                          <a:schemeClr val="tx1"/>
                        </a:solidFill>
                        <a:effectLst/>
                        <a:latin typeface="Arial" charset="0"/>
                      </a:endParaRPr>
                    </a:p>
                  </a:txBody>
                  <a:tcPr anchor="ctr" horzOverflow="overflow">
                    <a:lnL cap="flat">
                      <a:noFill/>
                    </a:lnL>
                    <a:lnR w="12700" cap="flat" cmpd="sng" algn="ctr">
                      <a:solidFill>
                        <a:srgbClr val="000000"/>
                      </a:solidFill>
                      <a:prstDash val="solid"/>
                      <a:round/>
                      <a:headEnd type="none" w="med" len="med"/>
                      <a:tailEnd type="none" w="med" len="med"/>
                    </a:lnR>
                    <a:lnT>
                      <a:noFill/>
                    </a:lnT>
                    <a:lnB>
                      <a:noFill/>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288,130,504</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cs typeface="Arial" charset="0"/>
                        </a:rPr>
                        <a:t>88,149,192</a:t>
                      </a:r>
                      <a:endParaRPr kumimoji="0" lang="en-US"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44.1%</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97439">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12</a:t>
                      </a:r>
                      <a:endParaRPr kumimoji="0" lang="en-US" sz="1800" b="0" i="0" u="none" strike="noStrike" cap="none" normalizeH="0" baseline="0" smtClean="0">
                        <a:ln>
                          <a:noFill/>
                        </a:ln>
                        <a:solidFill>
                          <a:schemeClr val="tx1"/>
                        </a:solidFill>
                        <a:effectLst/>
                        <a:latin typeface="Arial" charset="0"/>
                      </a:endParaRPr>
                    </a:p>
                  </a:txBody>
                  <a:tcPr anchor="ctr" horzOverflow="overflow">
                    <a:lnL cap="flat">
                      <a:noFill/>
                    </a:lnL>
                    <a:lnR w="12700" cap="flat" cmpd="sng" algn="ctr">
                      <a:solidFill>
                        <a:srgbClr val="000000"/>
                      </a:solidFill>
                      <a:prstDash val="solid"/>
                      <a:round/>
                      <a:headEnd type="none" w="med" len="med"/>
                      <a:tailEnd type="none" w="med" len="med"/>
                    </a:lnR>
                    <a:lnT>
                      <a:noFill/>
                    </a:lnT>
                    <a:lnB cap="flat">
                      <a:noFill/>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325,930,912</a:t>
                      </a:r>
                      <a:endParaRPr kumimoji="0" lang="en-US" sz="1800" b="0"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cs typeface="Arial" charset="0"/>
                        </a:rPr>
                        <a:t>125,949,600</a:t>
                      </a:r>
                      <a:endParaRPr kumimoji="0" lang="en-US"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cs typeface="Arial" charset="0"/>
                        </a:rPr>
                        <a:t>63.0%</a:t>
                      </a:r>
                      <a:endParaRPr kumimoji="0" lang="en-US" sz="18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3" name="Date Placeholder 12"/>
          <p:cNvSpPr>
            <a:spLocks noGrp="1"/>
          </p:cNvSpPr>
          <p:nvPr>
            <p:ph type="dt" sz="half" idx="10"/>
          </p:nvPr>
        </p:nvSpPr>
        <p:spPr/>
        <p:txBody>
          <a:bodyPr/>
          <a:lstStyle/>
          <a:p>
            <a:fld id="{14676790-F484-4ED7-AC74-357B1556B032}" type="datetime4">
              <a:rPr lang="en-US" smtClean="0"/>
              <a:pPr/>
              <a:t>March 30, 2012</a:t>
            </a:fld>
            <a:endParaRPr lang="da-DK" dirty="0"/>
          </a:p>
        </p:txBody>
      </p:sp>
      <p:sp>
        <p:nvSpPr>
          <p:cNvPr id="14" name="Slide Number Placeholder 13"/>
          <p:cNvSpPr>
            <a:spLocks noGrp="1"/>
          </p:cNvSpPr>
          <p:nvPr>
            <p:ph type="sldNum" sz="quarter" idx="12"/>
          </p:nvPr>
        </p:nvSpPr>
        <p:spPr/>
        <p:txBody>
          <a:bodyPr/>
          <a:lstStyle/>
          <a:p>
            <a:fld id="{AF54B9EF-527F-4F31-BDA9-861CCA0FE377}" type="slidenum">
              <a:rPr lang="da-DK" smtClean="0"/>
              <a:pPr/>
              <a:t>11</a:t>
            </a:fld>
            <a:endParaRPr lang="da-DK" dirty="0"/>
          </a:p>
        </p:txBody>
      </p:sp>
      <p:sp>
        <p:nvSpPr>
          <p:cNvPr id="15" name="Footer Placeholder 14"/>
          <p:cNvSpPr>
            <a:spLocks noGrp="1"/>
          </p:cNvSpPr>
          <p:nvPr>
            <p:ph type="ftr" sz="quarter" idx="11"/>
          </p:nvPr>
        </p:nvSpPr>
        <p:spPr/>
        <p:txBody>
          <a:bodyPr/>
          <a:lstStyle/>
          <a:p>
            <a:r>
              <a:rPr lang="en-US" smtClean="0"/>
              <a:t>IHNC Presentation for Rice Unversity's SSPEED Center Seminar</a:t>
            </a:r>
            <a:endParaRPr lang="da-DK" dirty="0"/>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HNC 5 Sep 29 2010.jpg"/>
          <p:cNvPicPr>
            <a:picLocks noGrp="1" noChangeAspect="1"/>
          </p:cNvPicPr>
          <p:nvPr>
            <p:ph sz="quarter" idx="15"/>
          </p:nvPr>
        </p:nvPicPr>
        <p:blipFill>
          <a:blip r:embed="rId2" cstate="print"/>
          <a:stretch>
            <a:fillRect/>
          </a:stretch>
        </p:blipFill>
        <p:spPr>
          <a:xfrm>
            <a:off x="1313307" y="1462894"/>
            <a:ext cx="6517387" cy="4525963"/>
          </a:xfrm>
        </p:spPr>
      </p:pic>
      <p:sp>
        <p:nvSpPr>
          <p:cNvPr id="2" name="Title 1"/>
          <p:cNvSpPr>
            <a:spLocks noGrp="1"/>
          </p:cNvSpPr>
          <p:nvPr>
            <p:ph type="title"/>
          </p:nvPr>
        </p:nvSpPr>
        <p:spPr/>
        <p:txBody>
          <a:bodyPr/>
          <a:lstStyle/>
          <a:p>
            <a:r>
              <a:rPr lang="en-US" dirty="0" smtClean="0"/>
              <a:t>Aerial View Sept 2010 of IHNC Lake </a:t>
            </a:r>
            <a:r>
              <a:rPr lang="en-US" dirty="0" err="1" smtClean="0"/>
              <a:t>Borgne</a:t>
            </a:r>
            <a:r>
              <a:rPr lang="en-US" dirty="0" smtClean="0"/>
              <a:t> Surge Barrier</a:t>
            </a:r>
            <a:endParaRPr lang="en-US" dirty="0"/>
          </a:p>
        </p:txBody>
      </p:sp>
      <p:sp>
        <p:nvSpPr>
          <p:cNvPr id="6" name="Date Placeholder 5"/>
          <p:cNvSpPr>
            <a:spLocks noGrp="1"/>
          </p:cNvSpPr>
          <p:nvPr>
            <p:ph type="dt" sz="half" idx="10"/>
          </p:nvPr>
        </p:nvSpPr>
        <p:spPr/>
        <p:txBody>
          <a:bodyPr/>
          <a:lstStyle/>
          <a:p>
            <a:fld id="{D809F1F2-16B4-4E2B-BCD2-2953DD518251}" type="datetime4">
              <a:rPr lang="en-US" smtClean="0"/>
              <a:pPr/>
              <a:t>March 30, 2012</a:t>
            </a:fld>
            <a:endParaRPr lang="da-DK" dirty="0"/>
          </a:p>
        </p:txBody>
      </p:sp>
      <p:sp>
        <p:nvSpPr>
          <p:cNvPr id="7" name="Slide Number Placeholder 6"/>
          <p:cNvSpPr>
            <a:spLocks noGrp="1"/>
          </p:cNvSpPr>
          <p:nvPr>
            <p:ph type="sldNum" sz="quarter" idx="12"/>
          </p:nvPr>
        </p:nvSpPr>
        <p:spPr/>
        <p:txBody>
          <a:bodyPr/>
          <a:lstStyle/>
          <a:p>
            <a:fld id="{AF54B9EF-527F-4F31-BDA9-861CCA0FE377}" type="slidenum">
              <a:rPr lang="da-DK" smtClean="0"/>
              <a:pPr/>
              <a:t>12</a:t>
            </a:fld>
            <a:endParaRPr lang="da-DK" dirty="0"/>
          </a:p>
        </p:txBody>
      </p:sp>
      <p:sp>
        <p:nvSpPr>
          <p:cNvPr id="8" name="Footer Placeholder 7"/>
          <p:cNvSpPr>
            <a:spLocks noGrp="1"/>
          </p:cNvSpPr>
          <p:nvPr>
            <p:ph type="ftr" sz="quarter" idx="11"/>
          </p:nvPr>
        </p:nvSpPr>
        <p:spPr/>
        <p:txBody>
          <a:bodyPr/>
          <a:lstStyle/>
          <a:p>
            <a:r>
              <a:rPr lang="en-US" smtClean="0"/>
              <a:t>IHNC Presentation for Rice Unversity's SSPEED Center Seminar</a:t>
            </a:r>
            <a:endParaRPr lang="da-DK" dirty="0"/>
          </a:p>
        </p:txBody>
      </p:sp>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 descr="IHNC LBB Wall - castle.jpg"/>
          <p:cNvPicPr>
            <a:picLocks noChangeAspect="1"/>
          </p:cNvPicPr>
          <p:nvPr/>
        </p:nvPicPr>
        <p:blipFill>
          <a:blip r:embed="rId2" cstate="screen"/>
          <a:srcRect/>
          <a:stretch>
            <a:fillRect/>
          </a:stretch>
        </p:blipFill>
        <p:spPr bwMode="auto">
          <a:xfrm>
            <a:off x="0" y="1512660"/>
            <a:ext cx="9144000" cy="5112710"/>
          </a:xfrm>
          <a:prstGeom prst="rect">
            <a:avLst/>
          </a:prstGeom>
          <a:noFill/>
          <a:ln w="9525">
            <a:noFill/>
            <a:miter lim="800000"/>
            <a:headEnd/>
            <a:tailEnd/>
          </a:ln>
        </p:spPr>
      </p:pic>
      <p:sp>
        <p:nvSpPr>
          <p:cNvPr id="12" name="TextBox 11"/>
          <p:cNvSpPr txBox="1"/>
          <p:nvPr/>
        </p:nvSpPr>
        <p:spPr>
          <a:xfrm>
            <a:off x="5852008" y="1512660"/>
            <a:ext cx="2953326" cy="1754326"/>
          </a:xfrm>
          <a:prstGeom prst="rect">
            <a:avLst/>
          </a:prstGeom>
          <a:solidFill>
            <a:schemeClr val="accent3"/>
          </a:solidFill>
        </p:spPr>
        <p:txBody>
          <a:bodyPr wrap="square" rtlCol="0">
            <a:spAutoFit/>
          </a:bodyPr>
          <a:lstStyle/>
          <a:p>
            <a:r>
              <a:rPr lang="en-US" dirty="0" smtClean="0"/>
              <a:t>Protected Side View of IHNC Surge Barrier South of GIWW. This concept allowed for in-the-wet methods to expedite construction</a:t>
            </a:r>
          </a:p>
        </p:txBody>
      </p:sp>
      <p:sp>
        <p:nvSpPr>
          <p:cNvPr id="7" name="Title 6"/>
          <p:cNvSpPr>
            <a:spLocks noGrp="1"/>
          </p:cNvSpPr>
          <p:nvPr>
            <p:ph type="title"/>
          </p:nvPr>
        </p:nvSpPr>
        <p:spPr/>
        <p:txBody>
          <a:bodyPr/>
          <a:lstStyle/>
          <a:p>
            <a:pPr lvl="0"/>
            <a:r>
              <a:rPr lang="en-US" dirty="0" smtClean="0"/>
              <a:t>IHNC Hurricane Storm Damage Risk Reduction System</a:t>
            </a:r>
            <a:br>
              <a:rPr lang="en-US" dirty="0" smtClean="0"/>
            </a:br>
            <a:endParaRPr lang="en-US" dirty="0"/>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3"/>
          <p:cNvGrpSpPr>
            <a:grpSpLocks/>
          </p:cNvGrpSpPr>
          <p:nvPr/>
        </p:nvGrpSpPr>
        <p:grpSpPr bwMode="auto">
          <a:xfrm>
            <a:off x="4724400" y="1447800"/>
            <a:ext cx="3370263" cy="4175125"/>
            <a:chOff x="4811843" y="1626433"/>
            <a:chExt cx="3949908" cy="4758492"/>
          </a:xfrm>
        </p:grpSpPr>
        <p:pic>
          <p:nvPicPr>
            <p:cNvPr id="43042" name="Picture 50"/>
            <p:cNvPicPr>
              <a:picLocks noChangeAspect="1" noChangeArrowheads="1"/>
            </p:cNvPicPr>
            <p:nvPr/>
          </p:nvPicPr>
          <p:blipFill>
            <a:blip r:embed="rId3" cstate="print"/>
            <a:srcRect l="12682" t="3717" r="6219" b="3059"/>
            <a:stretch>
              <a:fillRect/>
            </a:stretch>
          </p:blipFill>
          <p:spPr bwMode="auto">
            <a:xfrm>
              <a:off x="4811843" y="1626433"/>
              <a:ext cx="3949908" cy="4758492"/>
            </a:xfrm>
            <a:prstGeom prst="rect">
              <a:avLst/>
            </a:prstGeom>
            <a:noFill/>
            <a:ln w="9525">
              <a:noFill/>
              <a:miter lim="800000"/>
              <a:headEnd/>
              <a:tailEnd/>
            </a:ln>
          </p:spPr>
        </p:pic>
        <p:grpSp>
          <p:nvGrpSpPr>
            <p:cNvPr id="3" name="Group 132"/>
            <p:cNvGrpSpPr>
              <a:grpSpLocks/>
            </p:cNvGrpSpPr>
            <p:nvPr/>
          </p:nvGrpSpPr>
          <p:grpSpPr bwMode="auto">
            <a:xfrm>
              <a:off x="6402858" y="2431923"/>
              <a:ext cx="1667138" cy="2397976"/>
              <a:chOff x="6402858" y="2431923"/>
              <a:chExt cx="1667138" cy="2397976"/>
            </a:xfrm>
          </p:grpSpPr>
          <p:sp>
            <p:nvSpPr>
              <p:cNvPr id="43044" name="Line 51"/>
              <p:cNvSpPr>
                <a:spLocks noChangeShapeType="1"/>
              </p:cNvSpPr>
              <p:nvPr/>
            </p:nvSpPr>
            <p:spPr bwMode="auto">
              <a:xfrm>
                <a:off x="6532018" y="4763125"/>
                <a:ext cx="1097280" cy="15875"/>
              </a:xfrm>
              <a:prstGeom prst="line">
                <a:avLst/>
              </a:prstGeom>
              <a:noFill/>
              <a:ln w="25400">
                <a:solidFill>
                  <a:schemeClr val="tx1"/>
                </a:solidFill>
                <a:round/>
                <a:headEnd/>
                <a:tailEnd/>
              </a:ln>
            </p:spPr>
            <p:txBody>
              <a:bodyPr/>
              <a:lstStyle/>
              <a:p>
                <a:endParaRPr lang="en-US"/>
              </a:p>
            </p:txBody>
          </p:sp>
          <p:sp>
            <p:nvSpPr>
              <p:cNvPr id="43045" name="Text Box 52"/>
              <p:cNvSpPr txBox="1">
                <a:spLocks noChangeArrowheads="1"/>
              </p:cNvSpPr>
              <p:nvPr/>
            </p:nvSpPr>
            <p:spPr bwMode="auto">
              <a:xfrm>
                <a:off x="6402858" y="4517041"/>
                <a:ext cx="1144297" cy="312858"/>
              </a:xfrm>
              <a:prstGeom prst="rect">
                <a:avLst/>
              </a:prstGeom>
              <a:noFill/>
              <a:ln w="9525" algn="ctr">
                <a:noFill/>
                <a:miter lim="800000"/>
                <a:headEnd/>
                <a:tailEnd/>
              </a:ln>
            </p:spPr>
            <p:txBody>
              <a:bodyPr>
                <a:spAutoFit/>
              </a:bodyPr>
              <a:lstStyle/>
              <a:p>
                <a:pPr eaLnBrk="0" hangingPunct="0">
                  <a:spcBef>
                    <a:spcPct val="50000"/>
                  </a:spcBef>
                </a:pPr>
                <a:r>
                  <a:rPr lang="en-US" sz="1200" b="1" i="1"/>
                  <a:t>EL -55 FT</a:t>
                </a:r>
              </a:p>
            </p:txBody>
          </p:sp>
          <p:sp>
            <p:nvSpPr>
              <p:cNvPr id="43046" name="Rectangle 95"/>
              <p:cNvSpPr>
                <a:spLocks noChangeArrowheads="1"/>
              </p:cNvSpPr>
              <p:nvPr/>
            </p:nvSpPr>
            <p:spPr bwMode="auto">
              <a:xfrm>
                <a:off x="8015132" y="3579686"/>
                <a:ext cx="54864" cy="1207008"/>
              </a:xfrm>
              <a:prstGeom prst="rect">
                <a:avLst/>
              </a:prstGeom>
              <a:solidFill>
                <a:srgbClr val="3333CC"/>
              </a:solidFill>
              <a:ln w="9525" algn="ctr">
                <a:noFill/>
                <a:round/>
                <a:headEnd/>
                <a:tailEnd/>
              </a:ln>
            </p:spPr>
            <p:txBody>
              <a:bodyPr/>
              <a:lstStyle/>
              <a:p>
                <a:pPr eaLnBrk="0" hangingPunct="0"/>
                <a:endParaRPr lang="en-US" sz="1600" b="1" i="1"/>
              </a:p>
            </p:txBody>
          </p:sp>
          <p:sp>
            <p:nvSpPr>
              <p:cNvPr id="43047" name="Rectangle 89"/>
              <p:cNvSpPr>
                <a:spLocks noChangeArrowheads="1"/>
              </p:cNvSpPr>
              <p:nvPr/>
            </p:nvSpPr>
            <p:spPr bwMode="auto">
              <a:xfrm>
                <a:off x="7829393" y="2433512"/>
                <a:ext cx="173038" cy="1627632"/>
              </a:xfrm>
              <a:prstGeom prst="rect">
                <a:avLst/>
              </a:prstGeom>
              <a:solidFill>
                <a:srgbClr val="FFFF00"/>
              </a:solidFill>
              <a:ln w="9525" algn="ctr">
                <a:noFill/>
                <a:miter lim="800000"/>
                <a:headEnd/>
                <a:tailEnd/>
              </a:ln>
            </p:spPr>
            <p:txBody>
              <a:bodyPr wrap="none" anchor="ctr"/>
              <a:lstStyle/>
              <a:p>
                <a:pPr eaLnBrk="0" hangingPunct="0"/>
                <a:endParaRPr lang="en-US" sz="1600" b="1" i="1">
                  <a:solidFill>
                    <a:srgbClr val="FFFF00"/>
                  </a:solidFill>
                </a:endParaRPr>
              </a:p>
            </p:txBody>
          </p:sp>
          <p:sp>
            <p:nvSpPr>
              <p:cNvPr id="43048" name="Rectangle 96"/>
              <p:cNvSpPr>
                <a:spLocks noChangeArrowheads="1"/>
              </p:cNvSpPr>
              <p:nvPr/>
            </p:nvSpPr>
            <p:spPr bwMode="auto">
              <a:xfrm>
                <a:off x="7729382" y="3584449"/>
                <a:ext cx="52544" cy="1206627"/>
              </a:xfrm>
              <a:prstGeom prst="rect">
                <a:avLst/>
              </a:prstGeom>
              <a:solidFill>
                <a:srgbClr val="3333CC"/>
              </a:solidFill>
              <a:ln w="9525" algn="ctr">
                <a:noFill/>
                <a:round/>
                <a:headEnd/>
                <a:tailEnd/>
              </a:ln>
            </p:spPr>
            <p:txBody>
              <a:bodyPr/>
              <a:lstStyle/>
              <a:p>
                <a:pPr eaLnBrk="0" hangingPunct="0"/>
                <a:endParaRPr lang="en-US" sz="1600" b="1" i="1"/>
              </a:p>
            </p:txBody>
          </p:sp>
          <p:sp>
            <p:nvSpPr>
              <p:cNvPr id="43049" name="Rectangle 88"/>
              <p:cNvSpPr>
                <a:spLocks noChangeArrowheads="1"/>
              </p:cNvSpPr>
              <p:nvPr/>
            </p:nvSpPr>
            <p:spPr bwMode="auto">
              <a:xfrm>
                <a:off x="7781768" y="2431924"/>
                <a:ext cx="71595" cy="2354389"/>
              </a:xfrm>
              <a:prstGeom prst="rect">
                <a:avLst/>
              </a:prstGeom>
              <a:solidFill>
                <a:srgbClr val="FF0000"/>
              </a:solidFill>
              <a:ln w="9525" algn="ctr">
                <a:noFill/>
                <a:miter lim="800000"/>
                <a:headEnd/>
                <a:tailEnd/>
              </a:ln>
            </p:spPr>
            <p:txBody>
              <a:bodyPr wrap="none" anchor="ctr"/>
              <a:lstStyle/>
              <a:p>
                <a:pPr eaLnBrk="0" hangingPunct="0"/>
                <a:endParaRPr lang="en-US" sz="1600" b="1" i="1"/>
              </a:p>
            </p:txBody>
          </p:sp>
          <p:sp>
            <p:nvSpPr>
              <p:cNvPr id="43050" name="Rectangle 87"/>
              <p:cNvSpPr>
                <a:spLocks noChangeArrowheads="1"/>
              </p:cNvSpPr>
              <p:nvPr/>
            </p:nvSpPr>
            <p:spPr bwMode="auto">
              <a:xfrm>
                <a:off x="7948613" y="2431923"/>
                <a:ext cx="77631" cy="2359151"/>
              </a:xfrm>
              <a:prstGeom prst="rect">
                <a:avLst/>
              </a:prstGeom>
              <a:solidFill>
                <a:srgbClr val="FF0000"/>
              </a:solidFill>
              <a:ln w="9525" algn="ctr">
                <a:noFill/>
                <a:miter lim="800000"/>
                <a:headEnd/>
                <a:tailEnd/>
              </a:ln>
            </p:spPr>
            <p:txBody>
              <a:bodyPr wrap="none" anchor="ctr"/>
              <a:lstStyle/>
              <a:p>
                <a:pPr eaLnBrk="0" hangingPunct="0"/>
                <a:endParaRPr lang="en-US" sz="1600" b="1" i="1"/>
              </a:p>
            </p:txBody>
          </p:sp>
        </p:grpSp>
      </p:grpSp>
      <p:sp>
        <p:nvSpPr>
          <p:cNvPr id="43011" name="Text Box 57"/>
          <p:cNvSpPr txBox="1">
            <a:spLocks noChangeArrowheads="1"/>
          </p:cNvSpPr>
          <p:nvPr/>
        </p:nvSpPr>
        <p:spPr bwMode="auto">
          <a:xfrm>
            <a:off x="1143000" y="304800"/>
            <a:ext cx="7086600" cy="641350"/>
          </a:xfrm>
          <a:prstGeom prst="rect">
            <a:avLst/>
          </a:prstGeom>
          <a:noFill/>
          <a:ln w="9525" algn="ctr">
            <a:noFill/>
            <a:miter lim="800000"/>
            <a:headEnd/>
            <a:tailEnd/>
          </a:ln>
        </p:spPr>
        <p:txBody>
          <a:bodyPr anchor="ctr"/>
          <a:lstStyle/>
          <a:p>
            <a:pPr eaLnBrk="0" hangingPunct="0"/>
            <a:endParaRPr lang="en-US" sz="2800" b="1" dirty="0">
              <a:solidFill>
                <a:srgbClr val="FF0000"/>
              </a:solidFill>
            </a:endParaRPr>
          </a:p>
        </p:txBody>
      </p:sp>
      <p:sp>
        <p:nvSpPr>
          <p:cNvPr id="43012" name="Text Box 55"/>
          <p:cNvSpPr txBox="1">
            <a:spLocks noChangeArrowheads="1"/>
          </p:cNvSpPr>
          <p:nvPr/>
        </p:nvSpPr>
        <p:spPr bwMode="auto">
          <a:xfrm>
            <a:off x="5410200" y="6164263"/>
            <a:ext cx="2286000" cy="336550"/>
          </a:xfrm>
          <a:prstGeom prst="rect">
            <a:avLst/>
          </a:prstGeom>
          <a:noFill/>
          <a:ln w="9525" algn="ctr">
            <a:noFill/>
            <a:miter lim="800000"/>
            <a:headEnd/>
            <a:tailEnd/>
          </a:ln>
        </p:spPr>
        <p:txBody>
          <a:bodyPr>
            <a:spAutoFit/>
          </a:bodyPr>
          <a:lstStyle/>
          <a:p>
            <a:pPr eaLnBrk="0" hangingPunct="0">
              <a:spcBef>
                <a:spcPct val="50000"/>
              </a:spcBef>
            </a:pPr>
            <a:endParaRPr lang="en-US" sz="1600" b="1" i="1"/>
          </a:p>
        </p:txBody>
      </p:sp>
      <p:grpSp>
        <p:nvGrpSpPr>
          <p:cNvPr id="4" name="Group 125"/>
          <p:cNvGrpSpPr>
            <a:grpSpLocks/>
          </p:cNvGrpSpPr>
          <p:nvPr/>
        </p:nvGrpSpPr>
        <p:grpSpPr bwMode="auto">
          <a:xfrm>
            <a:off x="762000" y="2667000"/>
            <a:ext cx="3952875" cy="1463675"/>
            <a:chOff x="4319978" y="1131133"/>
            <a:chExt cx="3952875" cy="1463675"/>
          </a:xfrm>
        </p:grpSpPr>
        <p:sp>
          <p:nvSpPr>
            <p:cNvPr id="43014" name="AutoShape 25"/>
            <p:cNvSpPr>
              <a:spLocks noChangeAspect="1" noChangeArrowheads="1"/>
            </p:cNvSpPr>
            <p:nvPr/>
          </p:nvSpPr>
          <p:spPr bwMode="auto">
            <a:xfrm rot="-5400000">
              <a:off x="5955103" y="2109034"/>
              <a:ext cx="223837" cy="544512"/>
            </a:xfrm>
            <a:prstGeom prst="moon">
              <a:avLst>
                <a:gd name="adj" fmla="val 87500"/>
              </a:avLst>
            </a:prstGeom>
            <a:solidFill>
              <a:srgbClr val="3333CC"/>
            </a:solidFill>
            <a:ln w="9525">
              <a:noFill/>
              <a:miter lim="800000"/>
              <a:headEnd/>
              <a:tailEnd/>
            </a:ln>
          </p:spPr>
          <p:txBody>
            <a:bodyPr vert="eaVert" wrap="none" anchor="ctr"/>
            <a:lstStyle/>
            <a:p>
              <a:pPr eaLnBrk="0" hangingPunct="0"/>
              <a:endParaRPr lang="en-US" sz="1600" b="1" i="1"/>
            </a:p>
          </p:txBody>
        </p:sp>
        <p:sp>
          <p:nvSpPr>
            <p:cNvPr id="43015" name="Rectangle 77"/>
            <p:cNvSpPr>
              <a:spLocks noChangeArrowheads="1"/>
            </p:cNvSpPr>
            <p:nvPr/>
          </p:nvSpPr>
          <p:spPr bwMode="auto">
            <a:xfrm>
              <a:off x="5863028" y="2193171"/>
              <a:ext cx="428625" cy="123825"/>
            </a:xfrm>
            <a:prstGeom prst="rect">
              <a:avLst/>
            </a:prstGeom>
            <a:solidFill>
              <a:srgbClr val="3333CC"/>
            </a:solidFill>
            <a:ln w="9525" algn="ctr">
              <a:noFill/>
              <a:round/>
              <a:headEnd/>
              <a:tailEnd/>
            </a:ln>
          </p:spPr>
          <p:txBody>
            <a:bodyPr/>
            <a:lstStyle/>
            <a:p>
              <a:pPr eaLnBrk="0" hangingPunct="0"/>
              <a:endParaRPr lang="en-US" sz="1600" b="1" i="1"/>
            </a:p>
          </p:txBody>
        </p:sp>
        <p:sp>
          <p:nvSpPr>
            <p:cNvPr id="43016" name="Line 32"/>
            <p:cNvSpPr>
              <a:spLocks noChangeAspect="1" noChangeShapeType="1"/>
            </p:cNvSpPr>
            <p:nvPr/>
          </p:nvSpPr>
          <p:spPr bwMode="auto">
            <a:xfrm>
              <a:off x="5577278" y="1835983"/>
              <a:ext cx="0" cy="114300"/>
            </a:xfrm>
            <a:prstGeom prst="line">
              <a:avLst/>
            </a:prstGeom>
            <a:noFill/>
            <a:ln w="9525">
              <a:solidFill>
                <a:schemeClr val="tx1"/>
              </a:solidFill>
              <a:prstDash val="sysDot"/>
              <a:round/>
              <a:headEnd/>
              <a:tailEnd/>
            </a:ln>
          </p:spPr>
          <p:txBody>
            <a:bodyPr/>
            <a:lstStyle/>
            <a:p>
              <a:endParaRPr lang="en-US"/>
            </a:p>
          </p:txBody>
        </p:sp>
        <p:sp>
          <p:nvSpPr>
            <p:cNvPr id="43017" name="Line 33"/>
            <p:cNvSpPr>
              <a:spLocks noChangeAspect="1" noChangeShapeType="1"/>
            </p:cNvSpPr>
            <p:nvPr/>
          </p:nvSpPr>
          <p:spPr bwMode="auto">
            <a:xfrm>
              <a:off x="6567878" y="1839158"/>
              <a:ext cx="0" cy="114300"/>
            </a:xfrm>
            <a:prstGeom prst="line">
              <a:avLst/>
            </a:prstGeom>
            <a:noFill/>
            <a:ln w="9525">
              <a:solidFill>
                <a:schemeClr val="tx1"/>
              </a:solidFill>
              <a:prstDash val="sysDot"/>
              <a:round/>
              <a:headEnd/>
              <a:tailEnd/>
            </a:ln>
          </p:spPr>
          <p:txBody>
            <a:bodyPr/>
            <a:lstStyle/>
            <a:p>
              <a:endParaRPr lang="en-US"/>
            </a:p>
          </p:txBody>
        </p:sp>
        <p:sp>
          <p:nvSpPr>
            <p:cNvPr id="43018" name="Rectangle 87"/>
            <p:cNvSpPr>
              <a:spLocks noChangeArrowheads="1"/>
            </p:cNvSpPr>
            <p:nvPr/>
          </p:nvSpPr>
          <p:spPr bwMode="auto">
            <a:xfrm>
              <a:off x="5924941" y="1550233"/>
              <a:ext cx="322262" cy="733425"/>
            </a:xfrm>
            <a:prstGeom prst="rect">
              <a:avLst/>
            </a:prstGeom>
            <a:solidFill>
              <a:srgbClr val="FFFF00"/>
            </a:solidFill>
            <a:ln w="9525" algn="ctr">
              <a:noFill/>
              <a:round/>
              <a:headEnd/>
              <a:tailEnd/>
            </a:ln>
          </p:spPr>
          <p:txBody>
            <a:bodyPr/>
            <a:lstStyle/>
            <a:p>
              <a:pPr eaLnBrk="0" hangingPunct="0"/>
              <a:endParaRPr lang="en-US" sz="1600" b="1" i="1"/>
            </a:p>
          </p:txBody>
        </p:sp>
        <p:grpSp>
          <p:nvGrpSpPr>
            <p:cNvPr id="5" name="Group 80"/>
            <p:cNvGrpSpPr>
              <a:grpSpLocks/>
            </p:cNvGrpSpPr>
            <p:nvPr/>
          </p:nvGrpSpPr>
          <p:grpSpPr bwMode="auto">
            <a:xfrm rot="10800000">
              <a:off x="5805878" y="2237621"/>
              <a:ext cx="544513" cy="273050"/>
              <a:chOff x="3180556" y="1075531"/>
              <a:chExt cx="544513" cy="272263"/>
            </a:xfrm>
          </p:grpSpPr>
          <p:sp>
            <p:nvSpPr>
              <p:cNvPr id="43040" name="AutoShape 26"/>
              <p:cNvSpPr>
                <a:spLocks noChangeAspect="1" noChangeArrowheads="1"/>
              </p:cNvSpPr>
              <p:nvPr/>
            </p:nvSpPr>
            <p:spPr bwMode="auto">
              <a:xfrm rot="5400000">
                <a:off x="3340894" y="915193"/>
                <a:ext cx="223837" cy="544513"/>
              </a:xfrm>
              <a:prstGeom prst="moon">
                <a:avLst>
                  <a:gd name="adj" fmla="val 87500"/>
                </a:avLst>
              </a:prstGeom>
              <a:solidFill>
                <a:srgbClr val="3333CC"/>
              </a:solidFill>
              <a:ln w="9525">
                <a:noFill/>
                <a:miter lim="800000"/>
                <a:headEnd/>
                <a:tailEnd/>
              </a:ln>
            </p:spPr>
            <p:txBody>
              <a:bodyPr vert="eaVert" wrap="none" anchor="ctr"/>
              <a:lstStyle/>
              <a:p>
                <a:pPr eaLnBrk="0" hangingPunct="0"/>
                <a:endParaRPr lang="en-US" sz="1600" b="1" i="1"/>
              </a:p>
            </p:txBody>
          </p:sp>
          <p:sp>
            <p:nvSpPr>
              <p:cNvPr id="43041" name="Rectangle 79"/>
              <p:cNvSpPr>
                <a:spLocks noChangeArrowheads="1"/>
              </p:cNvSpPr>
              <p:nvPr/>
            </p:nvSpPr>
            <p:spPr bwMode="auto">
              <a:xfrm>
                <a:off x="3181350" y="1271594"/>
                <a:ext cx="542925" cy="76200"/>
              </a:xfrm>
              <a:prstGeom prst="rect">
                <a:avLst/>
              </a:prstGeom>
              <a:solidFill>
                <a:srgbClr val="3333CC"/>
              </a:solidFill>
              <a:ln w="9525" algn="ctr">
                <a:noFill/>
                <a:round/>
                <a:headEnd/>
                <a:tailEnd/>
              </a:ln>
            </p:spPr>
            <p:txBody>
              <a:bodyPr rot="10800000"/>
              <a:lstStyle/>
              <a:p>
                <a:pPr eaLnBrk="0" hangingPunct="0"/>
                <a:endParaRPr lang="en-US" sz="1600" b="1" i="1"/>
              </a:p>
            </p:txBody>
          </p:sp>
        </p:grpSp>
        <p:grpSp>
          <p:nvGrpSpPr>
            <p:cNvPr id="6" name="Group 80"/>
            <p:cNvGrpSpPr>
              <a:grpSpLocks/>
            </p:cNvGrpSpPr>
            <p:nvPr/>
          </p:nvGrpSpPr>
          <p:grpSpPr bwMode="auto">
            <a:xfrm>
              <a:off x="5816991" y="1275596"/>
              <a:ext cx="544512" cy="273050"/>
              <a:chOff x="3180556" y="1075531"/>
              <a:chExt cx="544513" cy="272263"/>
            </a:xfrm>
          </p:grpSpPr>
          <p:sp>
            <p:nvSpPr>
              <p:cNvPr id="43038" name="AutoShape 26"/>
              <p:cNvSpPr>
                <a:spLocks noChangeAspect="1" noChangeArrowheads="1"/>
              </p:cNvSpPr>
              <p:nvPr/>
            </p:nvSpPr>
            <p:spPr bwMode="auto">
              <a:xfrm rot="5400000">
                <a:off x="3340894" y="915193"/>
                <a:ext cx="223837" cy="544513"/>
              </a:xfrm>
              <a:prstGeom prst="moon">
                <a:avLst>
                  <a:gd name="adj" fmla="val 87500"/>
                </a:avLst>
              </a:prstGeom>
              <a:solidFill>
                <a:srgbClr val="3333CC"/>
              </a:solidFill>
              <a:ln w="9525">
                <a:noFill/>
                <a:miter lim="800000"/>
                <a:headEnd/>
                <a:tailEnd/>
              </a:ln>
            </p:spPr>
            <p:txBody>
              <a:bodyPr rot="10800000" vert="eaVert" wrap="none" anchor="ctr"/>
              <a:lstStyle/>
              <a:p>
                <a:pPr eaLnBrk="0" hangingPunct="0"/>
                <a:endParaRPr lang="en-US" sz="1600" b="1" i="1"/>
              </a:p>
            </p:txBody>
          </p:sp>
          <p:sp>
            <p:nvSpPr>
              <p:cNvPr id="43039" name="Rectangle 86"/>
              <p:cNvSpPr>
                <a:spLocks noChangeArrowheads="1"/>
              </p:cNvSpPr>
              <p:nvPr/>
            </p:nvSpPr>
            <p:spPr bwMode="auto">
              <a:xfrm>
                <a:off x="3181350" y="1271594"/>
                <a:ext cx="542925" cy="76200"/>
              </a:xfrm>
              <a:prstGeom prst="rect">
                <a:avLst/>
              </a:prstGeom>
              <a:solidFill>
                <a:srgbClr val="3333CC"/>
              </a:solidFill>
              <a:ln w="9525" algn="ctr">
                <a:noFill/>
                <a:round/>
                <a:headEnd/>
                <a:tailEnd/>
              </a:ln>
            </p:spPr>
            <p:txBody>
              <a:bodyPr/>
              <a:lstStyle/>
              <a:p>
                <a:pPr eaLnBrk="0" hangingPunct="0"/>
                <a:endParaRPr lang="en-US" sz="1600" b="1" i="1"/>
              </a:p>
            </p:txBody>
          </p:sp>
        </p:grpSp>
        <p:grpSp>
          <p:nvGrpSpPr>
            <p:cNvPr id="7" name="Group 74"/>
            <p:cNvGrpSpPr>
              <a:grpSpLocks/>
            </p:cNvGrpSpPr>
            <p:nvPr/>
          </p:nvGrpSpPr>
          <p:grpSpPr bwMode="auto">
            <a:xfrm>
              <a:off x="6110678" y="1388308"/>
              <a:ext cx="1006475" cy="1006475"/>
              <a:chOff x="1009650" y="1438275"/>
              <a:chExt cx="1005840" cy="1005840"/>
            </a:xfrm>
          </p:grpSpPr>
          <p:sp>
            <p:nvSpPr>
              <p:cNvPr id="43036" name="Oval 27"/>
              <p:cNvSpPr>
                <a:spLocks noChangeAspect="1" noChangeArrowheads="1"/>
              </p:cNvSpPr>
              <p:nvPr/>
            </p:nvSpPr>
            <p:spPr bwMode="auto">
              <a:xfrm>
                <a:off x="1009650" y="1438275"/>
                <a:ext cx="1005840" cy="1005840"/>
              </a:xfrm>
              <a:prstGeom prst="ellipse">
                <a:avLst/>
              </a:prstGeom>
              <a:blipFill dpi="0" rotWithShape="1">
                <a:blip r:embed="rId4" cstate="print"/>
                <a:srcRect/>
                <a:tile tx="0" ty="0" sx="100000" sy="100000" flip="none" algn="tl"/>
              </a:blipFill>
              <a:ln w="9525">
                <a:solidFill>
                  <a:schemeClr val="tx1"/>
                </a:solidFill>
                <a:round/>
                <a:headEnd/>
                <a:tailEnd/>
              </a:ln>
            </p:spPr>
            <p:txBody>
              <a:bodyPr wrap="none" anchor="ctr"/>
              <a:lstStyle/>
              <a:p>
                <a:pPr eaLnBrk="0" hangingPunct="0"/>
                <a:endParaRPr lang="en-US" sz="1600" b="1" i="1"/>
              </a:p>
            </p:txBody>
          </p:sp>
          <p:sp>
            <p:nvSpPr>
              <p:cNvPr id="43037" name="Oval 29"/>
              <p:cNvSpPr>
                <a:spLocks noChangeAspect="1" noChangeArrowheads="1"/>
              </p:cNvSpPr>
              <p:nvPr/>
            </p:nvSpPr>
            <p:spPr bwMode="auto">
              <a:xfrm>
                <a:off x="1146810" y="1575435"/>
                <a:ext cx="731520" cy="731520"/>
              </a:xfrm>
              <a:prstGeom prst="ellipse">
                <a:avLst/>
              </a:prstGeom>
              <a:solidFill>
                <a:schemeClr val="bg1"/>
              </a:solidFill>
              <a:ln w="9525">
                <a:solidFill>
                  <a:schemeClr val="tx1"/>
                </a:solidFill>
                <a:round/>
                <a:headEnd/>
                <a:tailEnd/>
              </a:ln>
            </p:spPr>
            <p:txBody>
              <a:bodyPr wrap="none" anchor="ctr"/>
              <a:lstStyle/>
              <a:p>
                <a:pPr eaLnBrk="0" hangingPunct="0"/>
                <a:endParaRPr lang="en-US" sz="1600" b="1" i="1"/>
              </a:p>
            </p:txBody>
          </p:sp>
        </p:grpSp>
        <p:sp>
          <p:nvSpPr>
            <p:cNvPr id="43022" name="Line 43"/>
            <p:cNvSpPr>
              <a:spLocks noChangeAspect="1" noChangeShapeType="1"/>
            </p:cNvSpPr>
            <p:nvPr/>
          </p:nvSpPr>
          <p:spPr bwMode="auto">
            <a:xfrm flipH="1">
              <a:off x="6075753" y="1153358"/>
              <a:ext cx="3175" cy="1441450"/>
            </a:xfrm>
            <a:prstGeom prst="line">
              <a:avLst/>
            </a:prstGeom>
            <a:noFill/>
            <a:ln w="9525">
              <a:solidFill>
                <a:schemeClr val="tx1"/>
              </a:solidFill>
              <a:prstDash val="sysDot"/>
              <a:round/>
              <a:headEnd/>
              <a:tailEnd/>
            </a:ln>
          </p:spPr>
          <p:txBody>
            <a:bodyPr/>
            <a:lstStyle/>
            <a:p>
              <a:endParaRPr lang="en-US"/>
            </a:p>
          </p:txBody>
        </p:sp>
        <p:grpSp>
          <p:nvGrpSpPr>
            <p:cNvPr id="8" name="Group 73"/>
            <p:cNvGrpSpPr>
              <a:grpSpLocks/>
            </p:cNvGrpSpPr>
            <p:nvPr/>
          </p:nvGrpSpPr>
          <p:grpSpPr bwMode="auto">
            <a:xfrm>
              <a:off x="5043878" y="1388308"/>
              <a:ext cx="1006475" cy="1006475"/>
              <a:chOff x="1009650" y="1438275"/>
              <a:chExt cx="1005840" cy="1005840"/>
            </a:xfrm>
          </p:grpSpPr>
          <p:sp>
            <p:nvSpPr>
              <p:cNvPr id="43034" name="Oval 27"/>
              <p:cNvSpPr>
                <a:spLocks noChangeAspect="1" noChangeArrowheads="1"/>
              </p:cNvSpPr>
              <p:nvPr/>
            </p:nvSpPr>
            <p:spPr bwMode="auto">
              <a:xfrm>
                <a:off x="1009650" y="1438275"/>
                <a:ext cx="1005840" cy="1005840"/>
              </a:xfrm>
              <a:prstGeom prst="ellipse">
                <a:avLst/>
              </a:prstGeom>
              <a:blipFill dpi="0" rotWithShape="1">
                <a:blip r:embed="rId4" cstate="print"/>
                <a:srcRect/>
                <a:tile tx="0" ty="0" sx="100000" sy="100000" flip="none" algn="tl"/>
              </a:blipFill>
              <a:ln w="9525">
                <a:solidFill>
                  <a:schemeClr val="tx1"/>
                </a:solidFill>
                <a:round/>
                <a:headEnd/>
                <a:tailEnd/>
              </a:ln>
            </p:spPr>
            <p:txBody>
              <a:bodyPr wrap="none" anchor="ctr"/>
              <a:lstStyle/>
              <a:p>
                <a:pPr eaLnBrk="0" hangingPunct="0"/>
                <a:endParaRPr lang="en-US" sz="1600" b="1" i="1"/>
              </a:p>
            </p:txBody>
          </p:sp>
          <p:sp>
            <p:nvSpPr>
              <p:cNvPr id="43035" name="Oval 29"/>
              <p:cNvSpPr>
                <a:spLocks noChangeAspect="1" noChangeArrowheads="1"/>
              </p:cNvSpPr>
              <p:nvPr/>
            </p:nvSpPr>
            <p:spPr bwMode="auto">
              <a:xfrm>
                <a:off x="1146810" y="1575435"/>
                <a:ext cx="731520" cy="731520"/>
              </a:xfrm>
              <a:prstGeom prst="ellipse">
                <a:avLst/>
              </a:prstGeom>
              <a:solidFill>
                <a:schemeClr val="bg1"/>
              </a:solidFill>
              <a:ln w="9525">
                <a:solidFill>
                  <a:schemeClr val="tx1"/>
                </a:solidFill>
                <a:round/>
                <a:headEnd/>
                <a:tailEnd/>
              </a:ln>
            </p:spPr>
            <p:txBody>
              <a:bodyPr wrap="none" anchor="ctr"/>
              <a:lstStyle/>
              <a:p>
                <a:pPr eaLnBrk="0" hangingPunct="0"/>
                <a:endParaRPr lang="en-US" sz="1600" b="1" i="1"/>
              </a:p>
            </p:txBody>
          </p:sp>
        </p:grpSp>
        <p:sp>
          <p:nvSpPr>
            <p:cNvPr id="43024" name="Line 31"/>
            <p:cNvSpPr>
              <a:spLocks noChangeAspect="1" noChangeShapeType="1"/>
            </p:cNvSpPr>
            <p:nvPr/>
          </p:nvSpPr>
          <p:spPr bwMode="auto">
            <a:xfrm>
              <a:off x="4985141" y="1891546"/>
              <a:ext cx="2211387" cy="0"/>
            </a:xfrm>
            <a:prstGeom prst="line">
              <a:avLst/>
            </a:prstGeom>
            <a:noFill/>
            <a:ln w="9525">
              <a:solidFill>
                <a:schemeClr val="tx1"/>
              </a:solidFill>
              <a:prstDash val="sysDot"/>
              <a:round/>
              <a:headEnd/>
              <a:tailEnd/>
            </a:ln>
          </p:spPr>
          <p:txBody>
            <a:bodyPr/>
            <a:lstStyle/>
            <a:p>
              <a:endParaRPr lang="en-US"/>
            </a:p>
          </p:txBody>
        </p:sp>
        <p:sp>
          <p:nvSpPr>
            <p:cNvPr id="43025" name="Text Box 93"/>
            <p:cNvSpPr txBox="1">
              <a:spLocks noChangeArrowheads="1"/>
            </p:cNvSpPr>
            <p:nvPr/>
          </p:nvSpPr>
          <p:spPr bwMode="auto">
            <a:xfrm>
              <a:off x="4319978" y="1131133"/>
              <a:ext cx="1009650" cy="223838"/>
            </a:xfrm>
            <a:prstGeom prst="rect">
              <a:avLst/>
            </a:prstGeom>
            <a:noFill/>
            <a:ln w="9525" algn="ctr">
              <a:solidFill>
                <a:schemeClr val="tx1"/>
              </a:solidFill>
              <a:miter lim="800000"/>
              <a:headEnd/>
              <a:tailEnd/>
            </a:ln>
          </p:spPr>
          <p:txBody>
            <a:bodyPr>
              <a:spAutoFit/>
            </a:bodyPr>
            <a:lstStyle/>
            <a:p>
              <a:pPr algn="l" eaLnBrk="0" hangingPunct="0">
                <a:spcBef>
                  <a:spcPct val="50000"/>
                </a:spcBef>
              </a:pPr>
              <a:r>
                <a:rPr lang="en-US" sz="800"/>
                <a:t>18” Closure Piles</a:t>
              </a:r>
            </a:p>
          </p:txBody>
        </p:sp>
        <p:sp>
          <p:nvSpPr>
            <p:cNvPr id="43026" name="Text Box 92"/>
            <p:cNvSpPr txBox="1">
              <a:spLocks noChangeArrowheads="1"/>
            </p:cNvSpPr>
            <p:nvPr/>
          </p:nvSpPr>
          <p:spPr bwMode="auto">
            <a:xfrm>
              <a:off x="4393003" y="2028071"/>
              <a:ext cx="455613" cy="223837"/>
            </a:xfrm>
            <a:prstGeom prst="rect">
              <a:avLst/>
            </a:prstGeom>
            <a:noFill/>
            <a:ln w="9525" algn="ctr">
              <a:solidFill>
                <a:schemeClr val="tx1"/>
              </a:solidFill>
              <a:miter lim="800000"/>
              <a:headEnd/>
              <a:tailEnd/>
            </a:ln>
          </p:spPr>
          <p:txBody>
            <a:bodyPr>
              <a:spAutoFit/>
            </a:bodyPr>
            <a:lstStyle/>
            <a:p>
              <a:pPr algn="l" eaLnBrk="0" hangingPunct="0">
                <a:spcBef>
                  <a:spcPct val="50000"/>
                </a:spcBef>
              </a:pPr>
              <a:r>
                <a:rPr lang="en-US" sz="800"/>
                <a:t>Grout</a:t>
              </a:r>
            </a:p>
          </p:txBody>
        </p:sp>
        <p:sp>
          <p:nvSpPr>
            <p:cNvPr id="43027" name="Text Box 92"/>
            <p:cNvSpPr txBox="1">
              <a:spLocks noChangeArrowheads="1"/>
            </p:cNvSpPr>
            <p:nvPr/>
          </p:nvSpPr>
          <p:spPr bwMode="auto">
            <a:xfrm>
              <a:off x="7187003" y="1399421"/>
              <a:ext cx="1085850" cy="223837"/>
            </a:xfrm>
            <a:prstGeom prst="rect">
              <a:avLst/>
            </a:prstGeom>
            <a:noFill/>
            <a:ln w="9525" algn="ctr">
              <a:solidFill>
                <a:schemeClr val="tx1"/>
              </a:solidFill>
              <a:miter lim="800000"/>
              <a:headEnd/>
              <a:tailEnd/>
            </a:ln>
          </p:spPr>
          <p:txBody>
            <a:bodyPr>
              <a:spAutoFit/>
            </a:bodyPr>
            <a:lstStyle/>
            <a:p>
              <a:pPr algn="l" eaLnBrk="0" hangingPunct="0">
                <a:spcBef>
                  <a:spcPct val="50000"/>
                </a:spcBef>
              </a:pPr>
              <a:r>
                <a:rPr lang="en-US" sz="800"/>
                <a:t>Jet Grout Columns</a:t>
              </a:r>
            </a:p>
          </p:txBody>
        </p:sp>
        <p:cxnSp>
          <p:nvCxnSpPr>
            <p:cNvPr id="43028" name="Straight Arrow Connector 101"/>
            <p:cNvCxnSpPr>
              <a:cxnSpLocks noChangeShapeType="1"/>
              <a:stCxn id="43027" idx="1"/>
            </p:cNvCxnSpPr>
            <p:nvPr/>
          </p:nvCxnSpPr>
          <p:spPr bwMode="auto">
            <a:xfrm rot="10800000">
              <a:off x="6244028" y="1407358"/>
              <a:ext cx="942975" cy="100013"/>
            </a:xfrm>
            <a:prstGeom prst="straightConnector1">
              <a:avLst/>
            </a:prstGeom>
            <a:noFill/>
            <a:ln w="9525" algn="ctr">
              <a:solidFill>
                <a:schemeClr val="tx1"/>
              </a:solidFill>
              <a:round/>
              <a:headEnd/>
              <a:tailEnd type="triangle" w="med" len="med"/>
            </a:ln>
          </p:spPr>
        </p:cxnSp>
        <p:cxnSp>
          <p:nvCxnSpPr>
            <p:cNvPr id="43029" name="Straight Arrow Connector 102"/>
            <p:cNvCxnSpPr>
              <a:cxnSpLocks noChangeShapeType="1"/>
              <a:stCxn id="43027" idx="1"/>
            </p:cNvCxnSpPr>
            <p:nvPr/>
          </p:nvCxnSpPr>
          <p:spPr bwMode="auto">
            <a:xfrm rot="10800000" flipV="1">
              <a:off x="6191641" y="1507371"/>
              <a:ext cx="995362" cy="881062"/>
            </a:xfrm>
            <a:prstGeom prst="straightConnector1">
              <a:avLst/>
            </a:prstGeom>
            <a:noFill/>
            <a:ln w="9525" algn="ctr">
              <a:solidFill>
                <a:schemeClr val="tx1"/>
              </a:solidFill>
              <a:round/>
              <a:headEnd/>
              <a:tailEnd type="triangle" w="med" len="med"/>
            </a:ln>
          </p:spPr>
        </p:cxnSp>
        <p:cxnSp>
          <p:nvCxnSpPr>
            <p:cNvPr id="43030" name="Straight Arrow Connector 116"/>
            <p:cNvCxnSpPr>
              <a:cxnSpLocks noChangeShapeType="1"/>
            </p:cNvCxnSpPr>
            <p:nvPr/>
          </p:nvCxnSpPr>
          <p:spPr bwMode="auto">
            <a:xfrm flipV="1">
              <a:off x="4839091" y="1755021"/>
              <a:ext cx="1252537" cy="369887"/>
            </a:xfrm>
            <a:prstGeom prst="straightConnector1">
              <a:avLst/>
            </a:prstGeom>
            <a:noFill/>
            <a:ln w="9525" algn="ctr">
              <a:solidFill>
                <a:schemeClr val="tx1"/>
              </a:solidFill>
              <a:round/>
              <a:headEnd/>
              <a:tailEnd type="triangle" w="med" len="med"/>
            </a:ln>
          </p:spPr>
        </p:cxnSp>
        <p:sp>
          <p:nvSpPr>
            <p:cNvPr id="43031" name="Freeform 94"/>
            <p:cNvSpPr>
              <a:spLocks noChangeAspect="1"/>
            </p:cNvSpPr>
            <p:nvPr/>
          </p:nvSpPr>
          <p:spPr bwMode="auto">
            <a:xfrm rot="-5400000">
              <a:off x="5939229" y="1340683"/>
              <a:ext cx="285750" cy="346075"/>
            </a:xfrm>
            <a:custGeom>
              <a:avLst/>
              <a:gdLst>
                <a:gd name="T0" fmla="*/ 0 w 1743075"/>
                <a:gd name="T1" fmla="*/ 0 h 2119313"/>
                <a:gd name="T2" fmla="*/ 0 w 1743075"/>
                <a:gd name="T3" fmla="*/ 0 h 2119313"/>
                <a:gd name="T4" fmla="*/ 0 w 1743075"/>
                <a:gd name="T5" fmla="*/ 0 h 2119313"/>
                <a:gd name="T6" fmla="*/ 0 w 1743075"/>
                <a:gd name="T7" fmla="*/ 0 h 2119313"/>
                <a:gd name="T8" fmla="*/ 0 w 1743075"/>
                <a:gd name="T9" fmla="*/ 0 h 2119313"/>
                <a:gd name="T10" fmla="*/ 0 w 1743075"/>
                <a:gd name="T11" fmla="*/ 0 h 2119313"/>
                <a:gd name="T12" fmla="*/ 0 60000 65536"/>
                <a:gd name="T13" fmla="*/ 0 60000 65536"/>
                <a:gd name="T14" fmla="*/ 0 60000 65536"/>
                <a:gd name="T15" fmla="*/ 0 60000 65536"/>
                <a:gd name="T16" fmla="*/ 0 60000 65536"/>
                <a:gd name="T17" fmla="*/ 0 60000 65536"/>
                <a:gd name="T18" fmla="*/ 0 w 1743075"/>
                <a:gd name="T19" fmla="*/ 0 h 2119313"/>
                <a:gd name="T20" fmla="*/ 1743075 w 1743075"/>
                <a:gd name="T21" fmla="*/ 2119313 h 2119313"/>
              </a:gdLst>
              <a:ahLst/>
              <a:cxnLst>
                <a:cxn ang="T12">
                  <a:pos x="T0" y="T1"/>
                </a:cxn>
                <a:cxn ang="T13">
                  <a:pos x="T2" y="T3"/>
                </a:cxn>
                <a:cxn ang="T14">
                  <a:pos x="T4" y="T5"/>
                </a:cxn>
                <a:cxn ang="T15">
                  <a:pos x="T6" y="T7"/>
                </a:cxn>
                <a:cxn ang="T16">
                  <a:pos x="T8" y="T9"/>
                </a:cxn>
                <a:cxn ang="T17">
                  <a:pos x="T10" y="T11"/>
                </a:cxn>
              </a:cxnLst>
              <a:rect l="T18" t="T19" r="T20" b="T21"/>
              <a:pathLst>
                <a:path w="1743075" h="2119313">
                  <a:moveTo>
                    <a:pt x="0" y="681038"/>
                  </a:moveTo>
                  <a:lnTo>
                    <a:pt x="671512" y="0"/>
                  </a:lnTo>
                  <a:lnTo>
                    <a:pt x="1743075" y="1066800"/>
                  </a:lnTo>
                  <a:lnTo>
                    <a:pt x="695325" y="2119313"/>
                  </a:lnTo>
                  <a:lnTo>
                    <a:pt x="4762" y="1438275"/>
                  </a:lnTo>
                  <a:cubicBezTo>
                    <a:pt x="3175" y="1184275"/>
                    <a:pt x="1587" y="930275"/>
                    <a:pt x="0" y="681038"/>
                  </a:cubicBezTo>
                  <a:close/>
                </a:path>
              </a:pathLst>
            </a:custGeom>
            <a:solidFill>
              <a:srgbClr val="FF0000"/>
            </a:solidFill>
            <a:ln w="9525" algn="ctr">
              <a:solidFill>
                <a:schemeClr val="tx1"/>
              </a:solidFill>
              <a:round/>
              <a:headEnd/>
              <a:tailEnd/>
            </a:ln>
          </p:spPr>
          <p:txBody>
            <a:bodyPr vert="eaVert"/>
            <a:lstStyle/>
            <a:p>
              <a:endParaRPr lang="en-US"/>
            </a:p>
          </p:txBody>
        </p:sp>
        <p:sp>
          <p:nvSpPr>
            <p:cNvPr id="43032" name="Freeform 95"/>
            <p:cNvSpPr>
              <a:spLocks noChangeAspect="1"/>
            </p:cNvSpPr>
            <p:nvPr/>
          </p:nvSpPr>
          <p:spPr bwMode="auto">
            <a:xfrm rot="5400000">
              <a:off x="5934466" y="2097920"/>
              <a:ext cx="285750" cy="346075"/>
            </a:xfrm>
            <a:custGeom>
              <a:avLst/>
              <a:gdLst>
                <a:gd name="T0" fmla="*/ 0 w 1743075"/>
                <a:gd name="T1" fmla="*/ 0 h 2119313"/>
                <a:gd name="T2" fmla="*/ 0 w 1743075"/>
                <a:gd name="T3" fmla="*/ 0 h 2119313"/>
                <a:gd name="T4" fmla="*/ 0 w 1743075"/>
                <a:gd name="T5" fmla="*/ 0 h 2119313"/>
                <a:gd name="T6" fmla="*/ 0 w 1743075"/>
                <a:gd name="T7" fmla="*/ 0 h 2119313"/>
                <a:gd name="T8" fmla="*/ 0 w 1743075"/>
                <a:gd name="T9" fmla="*/ 0 h 2119313"/>
                <a:gd name="T10" fmla="*/ 0 w 1743075"/>
                <a:gd name="T11" fmla="*/ 0 h 2119313"/>
                <a:gd name="T12" fmla="*/ 0 60000 65536"/>
                <a:gd name="T13" fmla="*/ 0 60000 65536"/>
                <a:gd name="T14" fmla="*/ 0 60000 65536"/>
                <a:gd name="T15" fmla="*/ 0 60000 65536"/>
                <a:gd name="T16" fmla="*/ 0 60000 65536"/>
                <a:gd name="T17" fmla="*/ 0 60000 65536"/>
                <a:gd name="T18" fmla="*/ 0 w 1743075"/>
                <a:gd name="T19" fmla="*/ 0 h 2119313"/>
                <a:gd name="T20" fmla="*/ 1743075 w 1743075"/>
                <a:gd name="T21" fmla="*/ 2119313 h 2119313"/>
              </a:gdLst>
              <a:ahLst/>
              <a:cxnLst>
                <a:cxn ang="T12">
                  <a:pos x="T0" y="T1"/>
                </a:cxn>
                <a:cxn ang="T13">
                  <a:pos x="T2" y="T3"/>
                </a:cxn>
                <a:cxn ang="T14">
                  <a:pos x="T4" y="T5"/>
                </a:cxn>
                <a:cxn ang="T15">
                  <a:pos x="T6" y="T7"/>
                </a:cxn>
                <a:cxn ang="T16">
                  <a:pos x="T8" y="T9"/>
                </a:cxn>
                <a:cxn ang="T17">
                  <a:pos x="T10" y="T11"/>
                </a:cxn>
              </a:cxnLst>
              <a:rect l="T18" t="T19" r="T20" b="T21"/>
              <a:pathLst>
                <a:path w="1743075" h="2119313">
                  <a:moveTo>
                    <a:pt x="0" y="681038"/>
                  </a:moveTo>
                  <a:lnTo>
                    <a:pt x="671512" y="0"/>
                  </a:lnTo>
                  <a:lnTo>
                    <a:pt x="1743075" y="1066800"/>
                  </a:lnTo>
                  <a:lnTo>
                    <a:pt x="695325" y="2119313"/>
                  </a:lnTo>
                  <a:lnTo>
                    <a:pt x="4762" y="1438275"/>
                  </a:lnTo>
                  <a:cubicBezTo>
                    <a:pt x="3175" y="1184275"/>
                    <a:pt x="1587" y="930275"/>
                    <a:pt x="0" y="681038"/>
                  </a:cubicBezTo>
                  <a:close/>
                </a:path>
              </a:pathLst>
            </a:custGeom>
            <a:solidFill>
              <a:srgbClr val="FF0000"/>
            </a:solidFill>
            <a:ln w="9525" algn="ctr">
              <a:solidFill>
                <a:schemeClr val="tx1"/>
              </a:solidFill>
              <a:round/>
              <a:headEnd/>
              <a:tailEnd/>
            </a:ln>
          </p:spPr>
          <p:txBody>
            <a:bodyPr rot="10800000" vert="eaVert"/>
            <a:lstStyle/>
            <a:p>
              <a:endParaRPr lang="en-US"/>
            </a:p>
          </p:txBody>
        </p:sp>
        <p:cxnSp>
          <p:nvCxnSpPr>
            <p:cNvPr id="43033" name="Straight Arrow Connector 111"/>
            <p:cNvCxnSpPr>
              <a:cxnSpLocks noChangeShapeType="1"/>
              <a:stCxn id="43025" idx="3"/>
            </p:cNvCxnSpPr>
            <p:nvPr/>
          </p:nvCxnSpPr>
          <p:spPr bwMode="auto">
            <a:xfrm>
              <a:off x="5329628" y="1239083"/>
              <a:ext cx="723900" cy="277813"/>
            </a:xfrm>
            <a:prstGeom prst="straightConnector1">
              <a:avLst/>
            </a:prstGeom>
            <a:noFill/>
            <a:ln w="9525" algn="ctr">
              <a:solidFill>
                <a:schemeClr val="tx1"/>
              </a:solidFill>
              <a:round/>
              <a:headEnd/>
              <a:tailEnd type="triangle" w="med" len="med"/>
            </a:ln>
          </p:spPr>
        </p:cxnSp>
      </p:grpSp>
      <p:sp>
        <p:nvSpPr>
          <p:cNvPr id="43" name="Title 42"/>
          <p:cNvSpPr>
            <a:spLocks noGrp="1"/>
          </p:cNvSpPr>
          <p:nvPr>
            <p:ph type="title"/>
          </p:nvPr>
        </p:nvSpPr>
        <p:spPr/>
        <p:txBody>
          <a:bodyPr/>
          <a:lstStyle/>
          <a:p>
            <a:r>
              <a:rPr lang="en-US" dirty="0" smtClean="0"/>
              <a:t>Surge Barrier Closure System</a:t>
            </a:r>
            <a:endParaRPr lang="en-US" dirty="0"/>
          </a:p>
        </p:txBody>
      </p:sp>
      <p:sp>
        <p:nvSpPr>
          <p:cNvPr id="46" name="Date Placeholder 45"/>
          <p:cNvSpPr>
            <a:spLocks noGrp="1"/>
          </p:cNvSpPr>
          <p:nvPr>
            <p:ph type="dt" sz="half" idx="10"/>
          </p:nvPr>
        </p:nvSpPr>
        <p:spPr/>
        <p:txBody>
          <a:bodyPr/>
          <a:lstStyle/>
          <a:p>
            <a:fld id="{3C5010FF-91B8-439D-8D04-CC11CD747925}" type="datetime4">
              <a:rPr lang="en-US" smtClean="0"/>
              <a:pPr/>
              <a:t>March 30, 2012</a:t>
            </a:fld>
            <a:endParaRPr lang="da-DK" dirty="0"/>
          </a:p>
        </p:txBody>
      </p:sp>
      <p:sp>
        <p:nvSpPr>
          <p:cNvPr id="47" name="Slide Number Placeholder 46"/>
          <p:cNvSpPr>
            <a:spLocks noGrp="1"/>
          </p:cNvSpPr>
          <p:nvPr>
            <p:ph type="sldNum" sz="quarter" idx="12"/>
          </p:nvPr>
        </p:nvSpPr>
        <p:spPr/>
        <p:txBody>
          <a:bodyPr/>
          <a:lstStyle/>
          <a:p>
            <a:fld id="{AF54B9EF-527F-4F31-BDA9-861CCA0FE377}" type="slidenum">
              <a:rPr lang="da-DK" smtClean="0"/>
              <a:pPr/>
              <a:t>14</a:t>
            </a:fld>
            <a:endParaRPr lang="da-DK" dirty="0"/>
          </a:p>
        </p:txBody>
      </p:sp>
      <p:sp>
        <p:nvSpPr>
          <p:cNvPr id="48" name="Footer Placeholder 47"/>
          <p:cNvSpPr>
            <a:spLocks noGrp="1"/>
          </p:cNvSpPr>
          <p:nvPr>
            <p:ph type="ftr" sz="quarter" idx="11"/>
          </p:nvPr>
        </p:nvSpPr>
        <p:spPr/>
        <p:txBody>
          <a:bodyPr/>
          <a:lstStyle/>
          <a:p>
            <a:r>
              <a:rPr lang="en-US" smtClean="0"/>
              <a:t>IHNC Presentation for Rice Unversity's SSPEED Center Seminar</a:t>
            </a:r>
            <a:endParaRPr lang="da-DK" dirty="0"/>
          </a:p>
        </p:txBody>
      </p:sp>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8" name="Picture 4"/>
          <p:cNvPicPr>
            <a:picLocks noGrp="1" noChangeAspect="1" noChangeArrowheads="1"/>
          </p:cNvPicPr>
          <p:nvPr>
            <p:ph sz="quarter" idx="15"/>
          </p:nvPr>
        </p:nvPicPr>
        <p:blipFill>
          <a:blip r:embed="rId2" cstate="print"/>
          <a:stretch>
            <a:fillRect/>
          </a:stretch>
        </p:blipFill>
        <p:spPr>
          <a:xfrm>
            <a:off x="1313307" y="1460500"/>
            <a:ext cx="6517387" cy="4525963"/>
          </a:xfrm>
          <a:noFill/>
          <a:ln/>
        </p:spPr>
      </p:pic>
      <p:sp>
        <p:nvSpPr>
          <p:cNvPr id="21509" name="Rectangle 5"/>
          <p:cNvSpPr>
            <a:spLocks noGrp="1" noChangeArrowheads="1"/>
          </p:cNvSpPr>
          <p:nvPr>
            <p:ph type="title"/>
          </p:nvPr>
        </p:nvSpPr>
        <p:spPr/>
        <p:txBody>
          <a:bodyPr/>
          <a:lstStyle/>
          <a:p>
            <a:r>
              <a:rPr lang="en-US" dirty="0"/>
              <a:t>Confirmed with </a:t>
            </a:r>
            <a:r>
              <a:rPr lang="en-US" dirty="0" err="1"/>
              <a:t>Plaxis</a:t>
            </a:r>
            <a:r>
              <a:rPr lang="en-US" dirty="0"/>
              <a:t> </a:t>
            </a:r>
            <a:r>
              <a:rPr lang="en-US" dirty="0" smtClean="0"/>
              <a:t>for </a:t>
            </a:r>
            <a:r>
              <a:rPr lang="en-US" dirty="0"/>
              <a:t>the General </a:t>
            </a:r>
            <a:r>
              <a:rPr lang="en-US" dirty="0" smtClean="0"/>
              <a:t>Surge Barrier</a:t>
            </a:r>
            <a:endParaRPr lang="en-US" dirty="0"/>
          </a:p>
        </p:txBody>
      </p:sp>
      <p:sp>
        <p:nvSpPr>
          <p:cNvPr id="5" name="Date Placeholder 4"/>
          <p:cNvSpPr>
            <a:spLocks noGrp="1"/>
          </p:cNvSpPr>
          <p:nvPr>
            <p:ph type="dt" sz="half" idx="10"/>
          </p:nvPr>
        </p:nvSpPr>
        <p:spPr/>
        <p:txBody>
          <a:bodyPr/>
          <a:lstStyle/>
          <a:p>
            <a:fld id="{824AD5A4-A5E0-4FFD-BAD4-B1DB1D161C8D}" type="datetime4">
              <a:rPr lang="en-US" smtClean="0"/>
              <a:pPr/>
              <a:t>March 30, 2012</a:t>
            </a:fld>
            <a:endParaRPr lang="da-DK" dirty="0"/>
          </a:p>
        </p:txBody>
      </p:sp>
      <p:sp>
        <p:nvSpPr>
          <p:cNvPr id="6" name="Slide Number Placeholder 5"/>
          <p:cNvSpPr>
            <a:spLocks noGrp="1"/>
          </p:cNvSpPr>
          <p:nvPr>
            <p:ph type="sldNum" sz="quarter" idx="12"/>
          </p:nvPr>
        </p:nvSpPr>
        <p:spPr/>
        <p:txBody>
          <a:bodyPr/>
          <a:lstStyle/>
          <a:p>
            <a:fld id="{AF54B9EF-527F-4F31-BDA9-861CCA0FE377}" type="slidenum">
              <a:rPr lang="da-DK" smtClean="0"/>
              <a:pPr/>
              <a:t>15</a:t>
            </a:fld>
            <a:endParaRPr lang="da-DK" dirty="0"/>
          </a:p>
        </p:txBody>
      </p:sp>
      <p:sp>
        <p:nvSpPr>
          <p:cNvPr id="7" name="Footer Placeholder 6"/>
          <p:cNvSpPr>
            <a:spLocks noGrp="1"/>
          </p:cNvSpPr>
          <p:nvPr>
            <p:ph type="ftr" sz="quarter" idx="11"/>
          </p:nvPr>
        </p:nvSpPr>
        <p:spPr/>
        <p:txBody>
          <a:bodyPr/>
          <a:lstStyle/>
          <a:p>
            <a:r>
              <a:rPr lang="en-US" smtClean="0"/>
              <a:t>IHNC Presentation for Rice Unversity's SSPEED Center Seminar</a:t>
            </a:r>
            <a:endParaRPr lang="da-DK" dirty="0"/>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p:cNvPicPr>
            <a:picLocks noGrp="1" noChangeAspect="1" noChangeArrowheads="1"/>
          </p:cNvPicPr>
          <p:nvPr>
            <p:ph sz="quarter" idx="15"/>
          </p:nvPr>
        </p:nvPicPr>
        <p:blipFill>
          <a:blip r:embed="rId2" cstate="print"/>
          <a:stretch>
            <a:fillRect/>
          </a:stretch>
        </p:blipFill>
        <p:spPr>
          <a:xfrm>
            <a:off x="1313307" y="1460500"/>
            <a:ext cx="6517387" cy="4525963"/>
          </a:xfrm>
          <a:noFill/>
          <a:ln/>
        </p:spPr>
      </p:pic>
      <p:sp>
        <p:nvSpPr>
          <p:cNvPr id="12293" name="Rectangle 5"/>
          <p:cNvSpPr>
            <a:spLocks noGrp="1" noChangeArrowheads="1"/>
          </p:cNvSpPr>
          <p:nvPr>
            <p:ph type="title"/>
          </p:nvPr>
        </p:nvSpPr>
        <p:spPr/>
        <p:txBody>
          <a:bodyPr/>
          <a:lstStyle/>
          <a:p>
            <a:r>
              <a:rPr lang="en-US" dirty="0"/>
              <a:t>Confirmed with </a:t>
            </a:r>
            <a:r>
              <a:rPr lang="en-US" dirty="0" err="1"/>
              <a:t>Plaxis</a:t>
            </a:r>
            <a:r>
              <a:rPr lang="en-US" dirty="0"/>
              <a:t> Model For MRGO</a:t>
            </a:r>
          </a:p>
        </p:txBody>
      </p:sp>
      <p:sp>
        <p:nvSpPr>
          <p:cNvPr id="5" name="Date Placeholder 4"/>
          <p:cNvSpPr>
            <a:spLocks noGrp="1"/>
          </p:cNvSpPr>
          <p:nvPr>
            <p:ph type="dt" sz="half" idx="10"/>
          </p:nvPr>
        </p:nvSpPr>
        <p:spPr/>
        <p:txBody>
          <a:bodyPr/>
          <a:lstStyle/>
          <a:p>
            <a:fld id="{1CE88951-1BE9-4BBD-A7F8-2093E29F623E}" type="datetime4">
              <a:rPr lang="en-US" smtClean="0"/>
              <a:pPr/>
              <a:t>March 30, 2012</a:t>
            </a:fld>
            <a:endParaRPr lang="da-DK" dirty="0"/>
          </a:p>
        </p:txBody>
      </p:sp>
      <p:sp>
        <p:nvSpPr>
          <p:cNvPr id="6" name="Slide Number Placeholder 5"/>
          <p:cNvSpPr>
            <a:spLocks noGrp="1"/>
          </p:cNvSpPr>
          <p:nvPr>
            <p:ph type="sldNum" sz="quarter" idx="12"/>
          </p:nvPr>
        </p:nvSpPr>
        <p:spPr/>
        <p:txBody>
          <a:bodyPr/>
          <a:lstStyle/>
          <a:p>
            <a:fld id="{AF54B9EF-527F-4F31-BDA9-861CCA0FE377}" type="slidenum">
              <a:rPr lang="da-DK" smtClean="0"/>
              <a:pPr/>
              <a:t>16</a:t>
            </a:fld>
            <a:endParaRPr lang="da-DK" dirty="0"/>
          </a:p>
        </p:txBody>
      </p:sp>
      <p:sp>
        <p:nvSpPr>
          <p:cNvPr id="7" name="Footer Placeholder 6"/>
          <p:cNvSpPr>
            <a:spLocks noGrp="1"/>
          </p:cNvSpPr>
          <p:nvPr>
            <p:ph type="ftr" sz="quarter" idx="11"/>
          </p:nvPr>
        </p:nvSpPr>
        <p:spPr/>
        <p:txBody>
          <a:bodyPr/>
          <a:lstStyle/>
          <a:p>
            <a:r>
              <a:rPr lang="en-US" smtClean="0"/>
              <a:t>IHNC Presentation for Rice Unversity's SSPEED Center Seminar</a:t>
            </a:r>
            <a:endParaRPr lang="da-DK" dirty="0"/>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dirty="0" smtClean="0"/>
              <a:t>Spun Cast Pile Fabrication</a:t>
            </a:r>
          </a:p>
        </p:txBody>
      </p:sp>
      <p:pic>
        <p:nvPicPr>
          <p:cNvPr id="26627" name="Picture 3" descr="logo"/>
          <p:cNvPicPr>
            <a:picLocks noChangeAspect="1" noChangeArrowheads="1"/>
          </p:cNvPicPr>
          <p:nvPr/>
        </p:nvPicPr>
        <p:blipFill>
          <a:blip r:embed="rId2" cstate="print"/>
          <a:srcRect/>
          <a:stretch>
            <a:fillRect/>
          </a:stretch>
        </p:blipFill>
        <p:spPr bwMode="auto">
          <a:xfrm>
            <a:off x="261938" y="1273175"/>
            <a:ext cx="3802062" cy="4746625"/>
          </a:xfrm>
          <a:prstGeom prst="rect">
            <a:avLst/>
          </a:prstGeom>
          <a:noFill/>
          <a:ln w="9525">
            <a:noFill/>
            <a:miter lim="800000"/>
            <a:headEnd/>
            <a:tailEnd/>
          </a:ln>
        </p:spPr>
      </p:pic>
      <p:pic>
        <p:nvPicPr>
          <p:cNvPr id="26628" name="Picture 4" descr="logo"/>
          <p:cNvPicPr>
            <a:picLocks noChangeAspect="1" noChangeArrowheads="1"/>
          </p:cNvPicPr>
          <p:nvPr/>
        </p:nvPicPr>
        <p:blipFill>
          <a:blip r:embed="rId3" cstate="print"/>
          <a:srcRect/>
          <a:stretch>
            <a:fillRect/>
          </a:stretch>
        </p:blipFill>
        <p:spPr bwMode="auto">
          <a:xfrm>
            <a:off x="4281488" y="1981200"/>
            <a:ext cx="4397375" cy="3298825"/>
          </a:xfrm>
          <a:prstGeom prst="rect">
            <a:avLst/>
          </a:prstGeom>
          <a:noFill/>
          <a:ln w="9525">
            <a:noFill/>
            <a:miter lim="800000"/>
            <a:headEnd/>
            <a:tailEnd/>
          </a:ln>
        </p:spPr>
      </p:pic>
      <p:sp>
        <p:nvSpPr>
          <p:cNvPr id="26629" name="Text Box 5"/>
          <p:cNvSpPr txBox="1">
            <a:spLocks noChangeArrowheads="1"/>
          </p:cNvSpPr>
          <p:nvPr/>
        </p:nvSpPr>
        <p:spPr bwMode="auto">
          <a:xfrm>
            <a:off x="4799013" y="5381625"/>
            <a:ext cx="3281362" cy="581025"/>
          </a:xfrm>
          <a:prstGeom prst="rect">
            <a:avLst/>
          </a:prstGeom>
          <a:noFill/>
          <a:ln w="9525">
            <a:noFill/>
            <a:miter lim="800000"/>
            <a:headEnd/>
            <a:tailEnd/>
          </a:ln>
        </p:spPr>
        <p:txBody>
          <a:bodyPr wrap="none">
            <a:spAutoFit/>
          </a:bodyPr>
          <a:lstStyle/>
          <a:p>
            <a:pPr algn="l"/>
            <a:r>
              <a:rPr lang="en-US" sz="1600" dirty="0"/>
              <a:t>66” diameter spun cast piles</a:t>
            </a:r>
          </a:p>
          <a:p>
            <a:pPr algn="l"/>
            <a:r>
              <a:rPr lang="en-US" sz="1600" dirty="0"/>
              <a:t>Gulf Coast facility, 6 October 2008</a:t>
            </a:r>
          </a:p>
        </p:txBody>
      </p:sp>
      <p:sp>
        <p:nvSpPr>
          <p:cNvPr id="8" name="Date Placeholder 7"/>
          <p:cNvSpPr>
            <a:spLocks noGrp="1"/>
          </p:cNvSpPr>
          <p:nvPr>
            <p:ph type="dt" sz="half" idx="10"/>
          </p:nvPr>
        </p:nvSpPr>
        <p:spPr/>
        <p:txBody>
          <a:bodyPr/>
          <a:lstStyle/>
          <a:p>
            <a:fld id="{4FBD9566-DA99-4BD8-A060-AE0580DA5F31}" type="datetime4">
              <a:rPr lang="en-US" smtClean="0"/>
              <a:pPr/>
              <a:t>March 30, 2012</a:t>
            </a:fld>
            <a:endParaRPr lang="da-DK" dirty="0"/>
          </a:p>
        </p:txBody>
      </p:sp>
      <p:sp>
        <p:nvSpPr>
          <p:cNvPr id="9" name="Slide Number Placeholder 8"/>
          <p:cNvSpPr>
            <a:spLocks noGrp="1"/>
          </p:cNvSpPr>
          <p:nvPr>
            <p:ph type="sldNum" sz="quarter" idx="12"/>
          </p:nvPr>
        </p:nvSpPr>
        <p:spPr/>
        <p:txBody>
          <a:bodyPr/>
          <a:lstStyle/>
          <a:p>
            <a:fld id="{AF54B9EF-527F-4F31-BDA9-861CCA0FE377}" type="slidenum">
              <a:rPr lang="da-DK" smtClean="0"/>
              <a:pPr/>
              <a:t>17</a:t>
            </a:fld>
            <a:endParaRPr lang="da-DK" dirty="0"/>
          </a:p>
        </p:txBody>
      </p:sp>
      <p:sp>
        <p:nvSpPr>
          <p:cNvPr id="10" name="Footer Placeholder 9"/>
          <p:cNvSpPr>
            <a:spLocks noGrp="1"/>
          </p:cNvSpPr>
          <p:nvPr>
            <p:ph type="ftr" sz="quarter" idx="11"/>
          </p:nvPr>
        </p:nvSpPr>
        <p:spPr/>
        <p:txBody>
          <a:bodyPr/>
          <a:lstStyle/>
          <a:p>
            <a:r>
              <a:rPr lang="en-US" smtClean="0"/>
              <a:t>IHNC Presentation for Rice Unversity's SSPEED Center Seminar</a:t>
            </a:r>
            <a:endParaRPr lang="da-DK" dirty="0"/>
          </a:p>
        </p:txBody>
      </p:sp>
    </p:spTree>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1" descr="z 007 Cylinder Spinning.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advClick="0" advTm="4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Floodwall Progress August 28 2009"/>
          <p:cNvPicPr>
            <a:picLocks noChangeAspect="1" noChangeArrowheads="1"/>
          </p:cNvPicPr>
          <p:nvPr/>
        </p:nvPicPr>
        <p:blipFill>
          <a:blip r:embed="rId2" cstate="screen"/>
          <a:srcRect/>
          <a:stretch>
            <a:fillRect/>
          </a:stretch>
        </p:blipFill>
        <p:spPr bwMode="auto">
          <a:xfrm>
            <a:off x="0" y="1315880"/>
            <a:ext cx="9143999" cy="5296047"/>
          </a:xfrm>
          <a:prstGeom prst="rect">
            <a:avLst/>
          </a:prstGeom>
          <a:noFill/>
          <a:ln w="0">
            <a:noFill/>
            <a:miter lim="800000"/>
            <a:headEnd/>
            <a:tailEnd/>
          </a:ln>
        </p:spPr>
      </p:pic>
      <p:sp>
        <p:nvSpPr>
          <p:cNvPr id="14" name="Title 13"/>
          <p:cNvSpPr>
            <a:spLocks noGrp="1"/>
          </p:cNvSpPr>
          <p:nvPr>
            <p:ph type="title"/>
          </p:nvPr>
        </p:nvSpPr>
        <p:spPr/>
        <p:txBody>
          <a:bodyPr/>
          <a:lstStyle/>
          <a:p>
            <a:pPr lvl="0"/>
            <a:r>
              <a:rPr lang="en-US" dirty="0" smtClean="0"/>
              <a:t>IHNC Lake </a:t>
            </a:r>
            <a:r>
              <a:rPr lang="en-US" dirty="0" err="1" smtClean="0"/>
              <a:t>Borgne</a:t>
            </a:r>
            <a:r>
              <a:rPr lang="en-US" dirty="0" smtClean="0"/>
              <a:t> Surge Barrier Construction – August 2009</a:t>
            </a:r>
            <a:br>
              <a:rPr lang="en-US" dirty="0" smtClean="0"/>
            </a:br>
            <a:endParaRPr lang="en-US" dirty="0"/>
          </a:p>
        </p:txBody>
      </p:sp>
      <p:sp>
        <p:nvSpPr>
          <p:cNvPr id="9" name="TextBox 8"/>
          <p:cNvSpPr txBox="1"/>
          <p:nvPr/>
        </p:nvSpPr>
        <p:spPr>
          <a:xfrm>
            <a:off x="6330517" y="5122835"/>
            <a:ext cx="2523228" cy="923330"/>
          </a:xfrm>
          <a:prstGeom prst="rect">
            <a:avLst/>
          </a:prstGeom>
          <a:solidFill>
            <a:schemeClr val="accent3"/>
          </a:solidFill>
        </p:spPr>
        <p:txBody>
          <a:bodyPr wrap="square" rtlCol="0">
            <a:spAutoFit/>
          </a:bodyPr>
          <a:lstStyle/>
          <a:p>
            <a:r>
              <a:rPr lang="en-US" dirty="0" smtClean="0"/>
              <a:t>66" Diameter Concrete Piles Driven to EL -130 ft</a:t>
            </a:r>
            <a:endParaRPr lang="en-US" dirty="0"/>
          </a:p>
        </p:txBody>
      </p:sp>
      <p:sp>
        <p:nvSpPr>
          <p:cNvPr id="10" name="TextBox 9"/>
          <p:cNvSpPr txBox="1"/>
          <p:nvPr/>
        </p:nvSpPr>
        <p:spPr>
          <a:xfrm>
            <a:off x="1493521" y="1479018"/>
            <a:ext cx="1950720" cy="646331"/>
          </a:xfrm>
          <a:prstGeom prst="rect">
            <a:avLst/>
          </a:prstGeom>
          <a:solidFill>
            <a:schemeClr val="accent3"/>
          </a:solidFill>
        </p:spPr>
        <p:txBody>
          <a:bodyPr wrap="square" rtlCol="0">
            <a:spAutoFit/>
          </a:bodyPr>
          <a:lstStyle/>
          <a:p>
            <a:r>
              <a:rPr lang="en-US" dirty="0" smtClean="0"/>
              <a:t>36" Diameter Steel Piles</a:t>
            </a:r>
            <a:endParaRPr lang="en-US" dirty="0"/>
          </a:p>
        </p:txBody>
      </p:sp>
      <p:cxnSp>
        <p:nvCxnSpPr>
          <p:cNvPr id="15" name="Straight Arrow Connector 14"/>
          <p:cNvCxnSpPr>
            <a:stCxn id="20" idx="1"/>
          </p:cNvCxnSpPr>
          <p:nvPr/>
        </p:nvCxnSpPr>
        <p:spPr>
          <a:xfrm rot="10800000" flipV="1">
            <a:off x="3962400" y="3403800"/>
            <a:ext cx="3188898" cy="186005"/>
          </a:xfrm>
          <a:prstGeom prst="straightConnector1">
            <a:avLst/>
          </a:prstGeom>
          <a:ln w="31750" cmpd="sng">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151298" y="3080635"/>
            <a:ext cx="1702447" cy="646331"/>
          </a:xfrm>
          <a:prstGeom prst="rect">
            <a:avLst/>
          </a:prstGeom>
          <a:solidFill>
            <a:schemeClr val="accent3"/>
          </a:solidFill>
        </p:spPr>
        <p:txBody>
          <a:bodyPr wrap="square" rtlCol="0">
            <a:spAutoFit/>
          </a:bodyPr>
          <a:lstStyle/>
          <a:p>
            <a:r>
              <a:rPr lang="en-US" dirty="0" smtClean="0"/>
              <a:t>18" Concrete Closure Piles</a:t>
            </a:r>
            <a:endParaRPr lang="en-US" dirty="0"/>
          </a:p>
        </p:txBody>
      </p:sp>
      <p:sp>
        <p:nvSpPr>
          <p:cNvPr id="12" name="TextBox 11"/>
          <p:cNvSpPr txBox="1"/>
          <p:nvPr/>
        </p:nvSpPr>
        <p:spPr>
          <a:xfrm>
            <a:off x="6577720" y="1471505"/>
            <a:ext cx="2276025" cy="923330"/>
          </a:xfrm>
          <a:prstGeom prst="rect">
            <a:avLst/>
          </a:prstGeom>
          <a:solidFill>
            <a:schemeClr val="accent3"/>
          </a:solidFill>
        </p:spPr>
        <p:txBody>
          <a:bodyPr wrap="square" rtlCol="0">
            <a:spAutoFit/>
          </a:bodyPr>
          <a:lstStyle/>
          <a:p>
            <a:r>
              <a:rPr lang="en-US" dirty="0" smtClean="0"/>
              <a:t>36" Diameter Steel Piles Driven to EL -190 ft</a:t>
            </a:r>
            <a:endParaRPr lang="en-US" dirty="0"/>
          </a:p>
        </p:txBody>
      </p:sp>
      <p:cxnSp>
        <p:nvCxnSpPr>
          <p:cNvPr id="24" name="Straight Arrow Connector 23"/>
          <p:cNvCxnSpPr/>
          <p:nvPr/>
        </p:nvCxnSpPr>
        <p:spPr>
          <a:xfrm rot="5400000">
            <a:off x="6105259" y="2509135"/>
            <a:ext cx="685800" cy="457200"/>
          </a:xfrm>
          <a:prstGeom prst="straightConnector1">
            <a:avLst/>
          </a:prstGeom>
          <a:ln w="31750" cmpd="sng">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9" idx="1"/>
          </p:cNvCxnSpPr>
          <p:nvPr/>
        </p:nvCxnSpPr>
        <p:spPr>
          <a:xfrm rot="10800000" flipV="1">
            <a:off x="3962403" y="5584500"/>
            <a:ext cx="2368115" cy="762252"/>
          </a:xfrm>
          <a:prstGeom prst="straightConnector1">
            <a:avLst/>
          </a:prstGeom>
          <a:ln w="31750" cmpd="sng">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10" idx="2"/>
          </p:cNvCxnSpPr>
          <p:nvPr/>
        </p:nvCxnSpPr>
        <p:spPr>
          <a:xfrm rot="5400000">
            <a:off x="1793905" y="2626591"/>
            <a:ext cx="1176218" cy="173735"/>
          </a:xfrm>
          <a:prstGeom prst="straightConnector1">
            <a:avLst/>
          </a:prstGeom>
          <a:ln w="31750" cmpd="sng">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6"/>
          <p:cNvSpPr>
            <a:spLocks noGrp="1"/>
          </p:cNvSpPr>
          <p:nvPr>
            <p:ph type="sldNum" sz="quarter" idx="12"/>
          </p:nvPr>
        </p:nvSpPr>
        <p:spPr>
          <a:prstGeom prst="rect">
            <a:avLst/>
          </a:prstGeom>
        </p:spPr>
        <p:txBody>
          <a:bodyPr/>
          <a:lstStyle/>
          <a:p>
            <a:pPr>
              <a:defRPr/>
            </a:pPr>
            <a:fld id="{81573C3A-6FDC-4FC7-837E-88F657581DC4}" type="slidenum">
              <a:rPr lang="en-US" smtClean="0"/>
              <a:pPr>
                <a:defRPr/>
              </a:pPr>
              <a:t>2</a:t>
            </a:fld>
            <a:endParaRPr lang="en-US" dirty="0"/>
          </a:p>
        </p:txBody>
      </p:sp>
      <p:sp>
        <p:nvSpPr>
          <p:cNvPr id="3" name="Content Placeholder 2"/>
          <p:cNvSpPr>
            <a:spLocks noGrp="1"/>
          </p:cNvSpPr>
          <p:nvPr>
            <p:ph sz="quarter" idx="15"/>
          </p:nvPr>
        </p:nvSpPr>
        <p:spPr>
          <a:xfrm>
            <a:off x="419821" y="1831662"/>
            <a:ext cx="8304360" cy="4525788"/>
          </a:xfrm>
        </p:spPr>
        <p:txBody>
          <a:bodyPr>
            <a:normAutofit/>
          </a:bodyPr>
          <a:lstStyle/>
          <a:p>
            <a:pPr>
              <a:lnSpc>
                <a:spcPct val="150000"/>
              </a:lnSpc>
              <a:spcAft>
                <a:spcPts val="0"/>
              </a:spcAft>
            </a:pPr>
            <a:r>
              <a:rPr lang="en-US" sz="2400" dirty="0" smtClean="0"/>
              <a:t>IHNC Lake </a:t>
            </a:r>
            <a:r>
              <a:rPr lang="en-US" sz="2400" dirty="0" err="1" smtClean="0"/>
              <a:t>Borgne</a:t>
            </a:r>
            <a:r>
              <a:rPr lang="en-US" sz="2400" dirty="0" smtClean="0"/>
              <a:t> Surge Barrier Project Overview</a:t>
            </a:r>
          </a:p>
          <a:p>
            <a:pPr>
              <a:lnSpc>
                <a:spcPct val="150000"/>
              </a:lnSpc>
              <a:spcAft>
                <a:spcPts val="0"/>
              </a:spcAft>
            </a:pPr>
            <a:r>
              <a:rPr lang="en-US" sz="2400" dirty="0" smtClean="0"/>
              <a:t>Surge Barrier / MRGO Closure</a:t>
            </a:r>
          </a:p>
          <a:p>
            <a:pPr>
              <a:lnSpc>
                <a:spcPct val="150000"/>
              </a:lnSpc>
              <a:spcAft>
                <a:spcPts val="0"/>
              </a:spcAft>
            </a:pPr>
            <a:r>
              <a:rPr lang="en-US" sz="2400" dirty="0" smtClean="0"/>
              <a:t>Sector Gate Monolith / Navigation</a:t>
            </a:r>
          </a:p>
          <a:p>
            <a:pPr>
              <a:lnSpc>
                <a:spcPct val="150000"/>
              </a:lnSpc>
              <a:spcAft>
                <a:spcPts val="0"/>
              </a:spcAft>
            </a:pPr>
            <a:r>
              <a:rPr lang="en-US" sz="2400" dirty="0" smtClean="0"/>
              <a:t>Concrete Barge Gate / Bypass</a:t>
            </a:r>
          </a:p>
          <a:p>
            <a:pPr>
              <a:lnSpc>
                <a:spcPct val="150000"/>
              </a:lnSpc>
              <a:spcAft>
                <a:spcPts val="0"/>
              </a:spcAft>
            </a:pPr>
            <a:r>
              <a:rPr lang="en-US" sz="2400" dirty="0" smtClean="0"/>
              <a:t>Lessons Learned</a:t>
            </a:r>
            <a:endParaRPr lang="en-US" sz="2400" dirty="0"/>
          </a:p>
        </p:txBody>
      </p:sp>
      <p:sp>
        <p:nvSpPr>
          <p:cNvPr id="2" name="Title 1"/>
          <p:cNvSpPr>
            <a:spLocks noGrp="1"/>
          </p:cNvSpPr>
          <p:nvPr>
            <p:ph type="title"/>
          </p:nvPr>
        </p:nvSpPr>
        <p:spPr/>
        <p:txBody>
          <a:bodyPr/>
          <a:lstStyle/>
          <a:p>
            <a:r>
              <a:rPr lang="en-US" dirty="0" smtClean="0"/>
              <a:t>Lessons Learned from the Inner Harbor Navigation Canal – (IHNC) Lake </a:t>
            </a:r>
            <a:r>
              <a:rPr lang="en-US" dirty="0" err="1" smtClean="0"/>
              <a:t>Borgne</a:t>
            </a:r>
            <a:r>
              <a:rPr lang="en-US" dirty="0" smtClean="0"/>
              <a:t> Surge Barrier</a:t>
            </a:r>
            <a:endParaRPr lang="en-US" dirty="0"/>
          </a:p>
        </p:txBody>
      </p:sp>
      <p:sp>
        <p:nvSpPr>
          <p:cNvPr id="6" name="Date Placeholder 5"/>
          <p:cNvSpPr>
            <a:spLocks noGrp="1"/>
          </p:cNvSpPr>
          <p:nvPr>
            <p:ph type="dt" sz="half" idx="10"/>
          </p:nvPr>
        </p:nvSpPr>
        <p:spPr/>
        <p:txBody>
          <a:bodyPr/>
          <a:lstStyle/>
          <a:p>
            <a:fld id="{E86AD695-E0E8-41F6-AE95-906CB7041BB4}" type="datetime4">
              <a:rPr lang="en-US" smtClean="0"/>
              <a:pPr/>
              <a:t>March 30, 2012</a:t>
            </a:fld>
            <a:endParaRPr lang="da-DK" dirty="0"/>
          </a:p>
        </p:txBody>
      </p:sp>
      <p:sp>
        <p:nvSpPr>
          <p:cNvPr id="7" name="Footer Placeholder 6"/>
          <p:cNvSpPr>
            <a:spLocks noGrp="1"/>
          </p:cNvSpPr>
          <p:nvPr>
            <p:ph type="ftr" sz="quarter" idx="11"/>
          </p:nvPr>
        </p:nvSpPr>
        <p:spPr/>
        <p:txBody>
          <a:bodyPr/>
          <a:lstStyle/>
          <a:p>
            <a:r>
              <a:rPr lang="en-US" smtClean="0"/>
              <a:t>IHNC Presentation for Rice Unversity's SSPEED Center Seminar</a:t>
            </a:r>
            <a:endParaRPr lang="da-DK" dirty="0"/>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Content Placeholder 4" descr="Site Photos 09-29-09 013.jpg"/>
          <p:cNvPicPr>
            <a:picLocks noGrp="1" noChangeAspect="1"/>
          </p:cNvPicPr>
          <p:nvPr>
            <p:ph sz="quarter" idx="15"/>
          </p:nvPr>
        </p:nvPicPr>
        <p:blipFill>
          <a:blip r:embed="rId2" cstate="print"/>
          <a:stretch>
            <a:fillRect/>
          </a:stretch>
        </p:blipFill>
        <p:spPr>
          <a:xfrm>
            <a:off x="1396544" y="1112807"/>
            <a:ext cx="6350912" cy="4765386"/>
          </a:xfrm>
        </p:spPr>
      </p:pic>
      <p:sp>
        <p:nvSpPr>
          <p:cNvPr id="36866" name="Rectangle 2"/>
          <p:cNvSpPr>
            <a:spLocks noGrp="1" noChangeArrowheads="1"/>
          </p:cNvSpPr>
          <p:nvPr>
            <p:ph type="title"/>
          </p:nvPr>
        </p:nvSpPr>
        <p:spPr/>
        <p:txBody>
          <a:bodyPr/>
          <a:lstStyle/>
          <a:p>
            <a:pPr eaLnBrk="1" hangingPunct="1"/>
            <a:r>
              <a:rPr lang="en-US" dirty="0" smtClean="0"/>
              <a:t>View of Connecting Pipe</a:t>
            </a:r>
          </a:p>
        </p:txBody>
      </p:sp>
      <p:sp>
        <p:nvSpPr>
          <p:cNvPr id="5" name="Date Placeholder 4"/>
          <p:cNvSpPr>
            <a:spLocks noGrp="1"/>
          </p:cNvSpPr>
          <p:nvPr>
            <p:ph type="dt" sz="half" idx="10"/>
          </p:nvPr>
        </p:nvSpPr>
        <p:spPr/>
        <p:txBody>
          <a:bodyPr/>
          <a:lstStyle/>
          <a:p>
            <a:fld id="{FC424181-0C3F-49C1-8EFA-9958FED878D0}" type="datetime4">
              <a:rPr lang="en-US" smtClean="0"/>
              <a:pPr/>
              <a:t>March 30, 2012</a:t>
            </a:fld>
            <a:endParaRPr lang="da-DK" dirty="0"/>
          </a:p>
        </p:txBody>
      </p:sp>
      <p:sp>
        <p:nvSpPr>
          <p:cNvPr id="6" name="Slide Number Placeholder 5"/>
          <p:cNvSpPr>
            <a:spLocks noGrp="1"/>
          </p:cNvSpPr>
          <p:nvPr>
            <p:ph type="sldNum" sz="quarter" idx="12"/>
          </p:nvPr>
        </p:nvSpPr>
        <p:spPr/>
        <p:txBody>
          <a:bodyPr/>
          <a:lstStyle/>
          <a:p>
            <a:fld id="{AF54B9EF-527F-4F31-BDA9-861CCA0FE377}" type="slidenum">
              <a:rPr lang="da-DK" smtClean="0"/>
              <a:pPr/>
              <a:t>20</a:t>
            </a:fld>
            <a:endParaRPr lang="da-DK" dirty="0"/>
          </a:p>
        </p:txBody>
      </p:sp>
      <p:sp>
        <p:nvSpPr>
          <p:cNvPr id="7" name="Footer Placeholder 6"/>
          <p:cNvSpPr>
            <a:spLocks noGrp="1"/>
          </p:cNvSpPr>
          <p:nvPr>
            <p:ph type="ftr" sz="quarter" idx="11"/>
          </p:nvPr>
        </p:nvSpPr>
        <p:spPr/>
        <p:txBody>
          <a:bodyPr/>
          <a:lstStyle/>
          <a:p>
            <a:r>
              <a:rPr lang="en-US" smtClean="0"/>
              <a:t>IHNC Presentation for Rice Unversity's SSPEED Center Seminar</a:t>
            </a:r>
            <a:endParaRPr lang="da-DK" dirty="0"/>
          </a:p>
        </p:txBody>
      </p:sp>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dirty="0" smtClean="0"/>
              <a:t>IHNC Surge Barrier Construction in Progress - October 2009</a:t>
            </a:r>
          </a:p>
        </p:txBody>
      </p:sp>
      <p:pic>
        <p:nvPicPr>
          <p:cNvPr id="13315" name="Picture 2"/>
          <p:cNvPicPr>
            <a:picLocks noChangeAspect="1" noChangeArrowheads="1"/>
          </p:cNvPicPr>
          <p:nvPr/>
        </p:nvPicPr>
        <p:blipFill>
          <a:blip r:embed="rId2" cstate="print"/>
          <a:srcRect/>
          <a:stretch>
            <a:fillRect/>
          </a:stretch>
        </p:blipFill>
        <p:spPr bwMode="auto">
          <a:xfrm>
            <a:off x="1531168" y="1441802"/>
            <a:ext cx="6081664" cy="4568146"/>
          </a:xfrm>
          <a:prstGeom prst="rect">
            <a:avLst/>
          </a:prstGeom>
          <a:noFill/>
          <a:ln w="9525">
            <a:noFill/>
            <a:miter lim="800000"/>
            <a:headEnd/>
            <a:tailEnd/>
          </a:ln>
        </p:spPr>
      </p:pic>
      <p:sp>
        <p:nvSpPr>
          <p:cNvPr id="6" name="Date Placeholder 5"/>
          <p:cNvSpPr>
            <a:spLocks noGrp="1"/>
          </p:cNvSpPr>
          <p:nvPr>
            <p:ph type="dt" sz="half" idx="10"/>
          </p:nvPr>
        </p:nvSpPr>
        <p:spPr/>
        <p:txBody>
          <a:bodyPr/>
          <a:lstStyle/>
          <a:p>
            <a:fld id="{A0D31953-DB8D-4E4E-8B54-EB858508C452}" type="datetime4">
              <a:rPr lang="en-US" smtClean="0"/>
              <a:pPr/>
              <a:t>March 30, 2012</a:t>
            </a:fld>
            <a:endParaRPr lang="da-DK" dirty="0"/>
          </a:p>
        </p:txBody>
      </p:sp>
      <p:sp>
        <p:nvSpPr>
          <p:cNvPr id="7" name="Slide Number Placeholder 6"/>
          <p:cNvSpPr>
            <a:spLocks noGrp="1"/>
          </p:cNvSpPr>
          <p:nvPr>
            <p:ph type="sldNum" sz="quarter" idx="12"/>
          </p:nvPr>
        </p:nvSpPr>
        <p:spPr/>
        <p:txBody>
          <a:bodyPr/>
          <a:lstStyle/>
          <a:p>
            <a:fld id="{AF54B9EF-527F-4F31-BDA9-861CCA0FE377}" type="slidenum">
              <a:rPr lang="da-DK" smtClean="0"/>
              <a:pPr/>
              <a:t>21</a:t>
            </a:fld>
            <a:endParaRPr lang="da-DK" dirty="0"/>
          </a:p>
        </p:txBody>
      </p:sp>
      <p:sp>
        <p:nvSpPr>
          <p:cNvPr id="8" name="Footer Placeholder 7"/>
          <p:cNvSpPr>
            <a:spLocks noGrp="1"/>
          </p:cNvSpPr>
          <p:nvPr>
            <p:ph type="ftr" sz="quarter" idx="11"/>
          </p:nvPr>
        </p:nvSpPr>
        <p:spPr/>
        <p:txBody>
          <a:bodyPr/>
          <a:lstStyle/>
          <a:p>
            <a:r>
              <a:rPr lang="en-US" smtClean="0"/>
              <a:t>IHNC Presentation for Rice Unversity's SSPEED Center Seminar</a:t>
            </a:r>
            <a:endParaRPr lang="da-DK" dirty="0"/>
          </a:p>
        </p:txBody>
      </p:sp>
    </p:spTree>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dirty="0" smtClean="0"/>
              <a:t>IHNC Surge Barrier Construction in Progress - October 2009</a:t>
            </a:r>
          </a:p>
        </p:txBody>
      </p:sp>
      <p:pic>
        <p:nvPicPr>
          <p:cNvPr id="14339" name="Picture 2"/>
          <p:cNvPicPr>
            <a:picLocks noChangeAspect="1" noChangeArrowheads="1"/>
          </p:cNvPicPr>
          <p:nvPr/>
        </p:nvPicPr>
        <p:blipFill>
          <a:blip r:embed="rId2" cstate="print"/>
          <a:srcRect/>
          <a:stretch>
            <a:fillRect/>
          </a:stretch>
        </p:blipFill>
        <p:spPr bwMode="auto">
          <a:xfrm>
            <a:off x="1500989" y="1440013"/>
            <a:ext cx="6142023" cy="4558501"/>
          </a:xfrm>
          <a:prstGeom prst="rect">
            <a:avLst/>
          </a:prstGeom>
          <a:noFill/>
          <a:ln w="9525">
            <a:noFill/>
            <a:miter lim="800000"/>
            <a:headEnd/>
            <a:tailEnd/>
          </a:ln>
        </p:spPr>
      </p:pic>
      <p:sp>
        <p:nvSpPr>
          <p:cNvPr id="6" name="Date Placeholder 5"/>
          <p:cNvSpPr>
            <a:spLocks noGrp="1"/>
          </p:cNvSpPr>
          <p:nvPr>
            <p:ph type="dt" sz="half" idx="10"/>
          </p:nvPr>
        </p:nvSpPr>
        <p:spPr/>
        <p:txBody>
          <a:bodyPr/>
          <a:lstStyle/>
          <a:p>
            <a:fld id="{212932CA-B0C6-4666-B92A-234B8CE093CA}" type="datetime4">
              <a:rPr lang="en-US" smtClean="0"/>
              <a:pPr/>
              <a:t>March 30, 2012</a:t>
            </a:fld>
            <a:endParaRPr lang="da-DK" dirty="0"/>
          </a:p>
        </p:txBody>
      </p:sp>
      <p:sp>
        <p:nvSpPr>
          <p:cNvPr id="7" name="Slide Number Placeholder 6"/>
          <p:cNvSpPr>
            <a:spLocks noGrp="1"/>
          </p:cNvSpPr>
          <p:nvPr>
            <p:ph type="sldNum" sz="quarter" idx="12"/>
          </p:nvPr>
        </p:nvSpPr>
        <p:spPr/>
        <p:txBody>
          <a:bodyPr/>
          <a:lstStyle/>
          <a:p>
            <a:fld id="{AF54B9EF-527F-4F31-BDA9-861CCA0FE377}" type="slidenum">
              <a:rPr lang="da-DK" smtClean="0"/>
              <a:pPr/>
              <a:t>22</a:t>
            </a:fld>
            <a:endParaRPr lang="da-DK" dirty="0"/>
          </a:p>
        </p:txBody>
      </p:sp>
      <p:sp>
        <p:nvSpPr>
          <p:cNvPr id="8" name="Footer Placeholder 7"/>
          <p:cNvSpPr>
            <a:spLocks noGrp="1"/>
          </p:cNvSpPr>
          <p:nvPr>
            <p:ph type="ftr" sz="quarter" idx="11"/>
          </p:nvPr>
        </p:nvSpPr>
        <p:spPr/>
        <p:txBody>
          <a:bodyPr/>
          <a:lstStyle/>
          <a:p>
            <a:r>
              <a:rPr lang="en-US" smtClean="0"/>
              <a:t>IHNC Presentation for Rice Unversity's SSPEED Center Seminar</a:t>
            </a:r>
            <a:endParaRPr lang="da-DK" dirty="0"/>
          </a:p>
        </p:txBody>
      </p:sp>
    </p:spTree>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5"/>
          </p:nvPr>
        </p:nvSpPr>
        <p:spPr>
          <a:xfrm>
            <a:off x="1065006" y="1094716"/>
            <a:ext cx="7417631" cy="4525788"/>
          </a:xfrm>
        </p:spPr>
        <p:txBody>
          <a:bodyPr/>
          <a:lstStyle/>
          <a:p>
            <a:pPr>
              <a:lnSpc>
                <a:spcPct val="150000"/>
              </a:lnSpc>
              <a:spcAft>
                <a:spcPts val="0"/>
              </a:spcAft>
            </a:pPr>
            <a:r>
              <a:rPr lang="en-US" sz="2400" dirty="0" smtClean="0"/>
              <a:t>1273 - 66” dia. piles driven</a:t>
            </a:r>
          </a:p>
          <a:p>
            <a:pPr>
              <a:lnSpc>
                <a:spcPct val="150000"/>
              </a:lnSpc>
              <a:spcAft>
                <a:spcPts val="0"/>
              </a:spcAft>
            </a:pPr>
            <a:r>
              <a:rPr lang="en-US" sz="2400" dirty="0" smtClean="0"/>
              <a:t>2544- 18” closure piles installed</a:t>
            </a:r>
          </a:p>
          <a:p>
            <a:pPr>
              <a:lnSpc>
                <a:spcPct val="150000"/>
              </a:lnSpc>
              <a:spcAft>
                <a:spcPts val="0"/>
              </a:spcAft>
            </a:pPr>
            <a:r>
              <a:rPr lang="en-US" sz="2400" dirty="0" smtClean="0"/>
              <a:t>645- 36” batter piles driven</a:t>
            </a:r>
          </a:p>
          <a:p>
            <a:pPr>
              <a:lnSpc>
                <a:spcPct val="150000"/>
              </a:lnSpc>
              <a:spcAft>
                <a:spcPts val="0"/>
              </a:spcAft>
            </a:pPr>
            <a:r>
              <a:rPr lang="en-US" sz="2400" dirty="0" smtClean="0"/>
              <a:t>97,000 tons of Class 1000 rip rap</a:t>
            </a:r>
          </a:p>
          <a:p>
            <a:pPr>
              <a:lnSpc>
                <a:spcPct val="150000"/>
              </a:lnSpc>
              <a:spcAft>
                <a:spcPts val="0"/>
              </a:spcAft>
            </a:pPr>
            <a:r>
              <a:rPr lang="en-US" sz="2400" dirty="0" smtClean="0"/>
              <a:t>56,000 tons of Class 130 scour stone</a:t>
            </a:r>
          </a:p>
          <a:p>
            <a:pPr>
              <a:lnSpc>
                <a:spcPct val="150000"/>
              </a:lnSpc>
              <a:spcAft>
                <a:spcPts val="0"/>
              </a:spcAft>
            </a:pPr>
            <a:r>
              <a:rPr lang="en-US" sz="2400" dirty="0" smtClean="0"/>
              <a:t>142,000 tons of quarry run rock placed</a:t>
            </a:r>
          </a:p>
          <a:p>
            <a:pPr>
              <a:lnSpc>
                <a:spcPct val="150000"/>
              </a:lnSpc>
              <a:spcAft>
                <a:spcPts val="0"/>
              </a:spcAft>
            </a:pPr>
            <a:r>
              <a:rPr lang="en-US" sz="2400" dirty="0" smtClean="0"/>
              <a:t>134,000 tons of sand placed</a:t>
            </a:r>
          </a:p>
          <a:p>
            <a:pPr>
              <a:lnSpc>
                <a:spcPct val="150000"/>
              </a:lnSpc>
              <a:spcAft>
                <a:spcPts val="0"/>
              </a:spcAft>
            </a:pPr>
            <a:r>
              <a:rPr lang="en-US" sz="2400" dirty="0" smtClean="0"/>
              <a:t>110,000 tons of bedding stone placed</a:t>
            </a:r>
          </a:p>
          <a:p>
            <a:pPr>
              <a:lnSpc>
                <a:spcPct val="90000"/>
              </a:lnSpc>
            </a:pPr>
            <a:endParaRPr lang="en-US" dirty="0" smtClean="0"/>
          </a:p>
          <a:p>
            <a:pPr>
              <a:buNone/>
            </a:pPr>
            <a:endParaRPr lang="en-US" dirty="0"/>
          </a:p>
        </p:txBody>
      </p:sp>
      <p:sp>
        <p:nvSpPr>
          <p:cNvPr id="77826" name="Rectangle 2"/>
          <p:cNvSpPr>
            <a:spLocks noGrp="1" noChangeArrowheads="1"/>
          </p:cNvSpPr>
          <p:nvPr>
            <p:ph type="title"/>
          </p:nvPr>
        </p:nvSpPr>
        <p:spPr>
          <a:xfrm>
            <a:off x="419821" y="167466"/>
            <a:ext cx="7766748" cy="669057"/>
          </a:xfrm>
        </p:spPr>
        <p:txBody>
          <a:bodyPr/>
          <a:lstStyle/>
          <a:p>
            <a:r>
              <a:rPr lang="en-US" dirty="0" smtClean="0"/>
              <a:t>Pile and Scour Stone Summary for the </a:t>
            </a:r>
            <a:br>
              <a:rPr lang="en-US" dirty="0" smtClean="0"/>
            </a:br>
            <a:r>
              <a:rPr lang="en-US" dirty="0" smtClean="0"/>
              <a:t>Surge Barrier and MRGO Closure</a:t>
            </a:r>
          </a:p>
        </p:txBody>
      </p:sp>
      <p:sp>
        <p:nvSpPr>
          <p:cNvPr id="12" name="Date Placeholder 11"/>
          <p:cNvSpPr>
            <a:spLocks noGrp="1"/>
          </p:cNvSpPr>
          <p:nvPr>
            <p:ph type="dt" sz="half" idx="10"/>
          </p:nvPr>
        </p:nvSpPr>
        <p:spPr/>
        <p:txBody>
          <a:bodyPr/>
          <a:lstStyle/>
          <a:p>
            <a:fld id="{025FB758-CCD1-4C21-AB4E-75E34F0BEA27}" type="datetime4">
              <a:rPr lang="en-US" smtClean="0"/>
              <a:pPr/>
              <a:t>March 30, 2012</a:t>
            </a:fld>
            <a:endParaRPr lang="da-DK" dirty="0"/>
          </a:p>
        </p:txBody>
      </p:sp>
      <p:sp>
        <p:nvSpPr>
          <p:cNvPr id="13" name="Slide Number Placeholder 12"/>
          <p:cNvSpPr>
            <a:spLocks noGrp="1"/>
          </p:cNvSpPr>
          <p:nvPr>
            <p:ph type="sldNum" sz="quarter" idx="12"/>
          </p:nvPr>
        </p:nvSpPr>
        <p:spPr/>
        <p:txBody>
          <a:bodyPr/>
          <a:lstStyle/>
          <a:p>
            <a:fld id="{AF54B9EF-527F-4F31-BDA9-861CCA0FE377}" type="slidenum">
              <a:rPr lang="da-DK" smtClean="0"/>
              <a:pPr/>
              <a:t>23</a:t>
            </a:fld>
            <a:endParaRPr lang="da-DK" dirty="0"/>
          </a:p>
        </p:txBody>
      </p:sp>
      <p:sp>
        <p:nvSpPr>
          <p:cNvPr id="14" name="Footer Placeholder 13"/>
          <p:cNvSpPr>
            <a:spLocks noGrp="1"/>
          </p:cNvSpPr>
          <p:nvPr>
            <p:ph type="ftr" sz="quarter" idx="11"/>
          </p:nvPr>
        </p:nvSpPr>
        <p:spPr/>
        <p:txBody>
          <a:bodyPr/>
          <a:lstStyle/>
          <a:p>
            <a:r>
              <a:rPr lang="en-US" smtClean="0"/>
              <a:t>IHNC Presentation for Rice Unversity's SSPEED Center Seminar</a:t>
            </a:r>
            <a:endParaRPr lang="da-DK" dirty="0"/>
          </a:p>
        </p:txBody>
      </p:sp>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1" descr="IHNC LBB GIWW - castle.jpg"/>
          <p:cNvPicPr>
            <a:picLocks noChangeAspect="1"/>
          </p:cNvPicPr>
          <p:nvPr/>
        </p:nvPicPr>
        <p:blipFill>
          <a:blip r:embed="rId2" cstate="screen"/>
          <a:srcRect/>
          <a:stretch>
            <a:fillRect/>
          </a:stretch>
        </p:blipFill>
        <p:spPr bwMode="auto">
          <a:xfrm>
            <a:off x="0" y="1722907"/>
            <a:ext cx="9144000" cy="4885838"/>
          </a:xfrm>
          <a:prstGeom prst="rect">
            <a:avLst/>
          </a:prstGeom>
          <a:noFill/>
          <a:ln w="9525">
            <a:noFill/>
            <a:miter lim="800000"/>
            <a:headEnd/>
            <a:tailEnd/>
          </a:ln>
        </p:spPr>
      </p:pic>
      <p:sp>
        <p:nvSpPr>
          <p:cNvPr id="5" name="TextBox 4"/>
          <p:cNvSpPr txBox="1"/>
          <p:nvPr/>
        </p:nvSpPr>
        <p:spPr>
          <a:xfrm>
            <a:off x="5105402" y="1976118"/>
            <a:ext cx="1487422" cy="369332"/>
          </a:xfrm>
          <a:prstGeom prst="rect">
            <a:avLst/>
          </a:prstGeom>
          <a:solidFill>
            <a:schemeClr val="accent3"/>
          </a:solidFill>
        </p:spPr>
        <p:txBody>
          <a:bodyPr wrap="square" rtlCol="0">
            <a:spAutoFit/>
          </a:bodyPr>
          <a:lstStyle/>
          <a:p>
            <a:r>
              <a:rPr lang="en-US" dirty="0" smtClean="0"/>
              <a:t>Barge Gate</a:t>
            </a:r>
            <a:endParaRPr lang="en-US" dirty="0"/>
          </a:p>
        </p:txBody>
      </p:sp>
      <p:cxnSp>
        <p:nvCxnSpPr>
          <p:cNvPr id="7" name="Straight Arrow Connector 6"/>
          <p:cNvCxnSpPr/>
          <p:nvPr/>
        </p:nvCxnSpPr>
        <p:spPr>
          <a:xfrm rot="10800000" flipV="1">
            <a:off x="3977640" y="2267975"/>
            <a:ext cx="1203960" cy="853440"/>
          </a:xfrm>
          <a:prstGeom prst="straightConnector1">
            <a:avLst/>
          </a:prstGeom>
          <a:ln w="31750" cmpd="sng">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054096" y="4306563"/>
            <a:ext cx="1752600" cy="369332"/>
          </a:xfrm>
          <a:prstGeom prst="rect">
            <a:avLst/>
          </a:prstGeom>
          <a:solidFill>
            <a:schemeClr val="accent3"/>
          </a:solidFill>
        </p:spPr>
        <p:txBody>
          <a:bodyPr wrap="square" rtlCol="0">
            <a:spAutoFit/>
          </a:bodyPr>
          <a:lstStyle/>
          <a:p>
            <a:r>
              <a:rPr lang="en-US" dirty="0" smtClean="0"/>
              <a:t>Sector Gates</a:t>
            </a:r>
            <a:endParaRPr lang="en-US" dirty="0"/>
          </a:p>
        </p:txBody>
      </p:sp>
      <p:cxnSp>
        <p:nvCxnSpPr>
          <p:cNvPr id="12" name="Straight Arrow Connector 11"/>
          <p:cNvCxnSpPr/>
          <p:nvPr/>
        </p:nvCxnSpPr>
        <p:spPr>
          <a:xfrm rot="10800000">
            <a:off x="2221992" y="3697487"/>
            <a:ext cx="1591056" cy="609076"/>
          </a:xfrm>
          <a:prstGeom prst="straightConnector1">
            <a:avLst/>
          </a:prstGeom>
          <a:ln w="31750" cmpd="sng">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16200000" flipV="1">
            <a:off x="3257050" y="3750566"/>
            <a:ext cx="801101" cy="310896"/>
          </a:xfrm>
          <a:prstGeom prst="straightConnector1">
            <a:avLst/>
          </a:prstGeom>
          <a:ln w="31750" cmpd="sng">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10800000" flipV="1">
            <a:off x="3813048" y="5137653"/>
            <a:ext cx="2081922" cy="321577"/>
          </a:xfrm>
          <a:prstGeom prst="straightConnector1">
            <a:avLst/>
          </a:prstGeom>
          <a:ln w="31750" cmpd="sng">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867400" y="5087375"/>
            <a:ext cx="1395707" cy="646331"/>
          </a:xfrm>
          <a:prstGeom prst="rect">
            <a:avLst/>
          </a:prstGeom>
          <a:solidFill>
            <a:schemeClr val="accent3"/>
          </a:solidFill>
        </p:spPr>
        <p:txBody>
          <a:bodyPr wrap="square" rtlCol="0">
            <a:spAutoFit/>
          </a:bodyPr>
          <a:lstStyle/>
          <a:p>
            <a:r>
              <a:rPr lang="en-US" dirty="0" smtClean="0"/>
              <a:t>Approach Walls</a:t>
            </a:r>
            <a:endParaRPr lang="en-US" dirty="0"/>
          </a:p>
        </p:txBody>
      </p:sp>
      <p:cxnSp>
        <p:nvCxnSpPr>
          <p:cNvPr id="21" name="Straight Arrow Connector 20"/>
          <p:cNvCxnSpPr/>
          <p:nvPr/>
        </p:nvCxnSpPr>
        <p:spPr>
          <a:xfrm flipV="1">
            <a:off x="5867400" y="4181288"/>
            <a:ext cx="1131916" cy="982287"/>
          </a:xfrm>
          <a:prstGeom prst="straightConnector1">
            <a:avLst/>
          </a:prstGeom>
          <a:ln w="31750" cmpd="sng">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16200000" flipV="1">
            <a:off x="5360746" y="4603429"/>
            <a:ext cx="583680" cy="484772"/>
          </a:xfrm>
          <a:prstGeom prst="straightConnector1">
            <a:avLst/>
          </a:prstGeom>
          <a:ln w="31750" cmpd="sng">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sp>
        <p:nvSpPr>
          <p:cNvPr id="13" name="Title 12"/>
          <p:cNvSpPr>
            <a:spLocks noGrp="1"/>
          </p:cNvSpPr>
          <p:nvPr>
            <p:ph type="title"/>
          </p:nvPr>
        </p:nvSpPr>
        <p:spPr/>
        <p:txBody>
          <a:bodyPr/>
          <a:lstStyle/>
          <a:p>
            <a:pPr lvl="0"/>
            <a:r>
              <a:rPr lang="en-US" dirty="0" smtClean="0"/>
              <a:t>IHNC Gate Structures at Gulf Intracoastal Waterway (GIWW)</a:t>
            </a:r>
            <a:br>
              <a:rPr lang="en-US" dirty="0" smtClean="0"/>
            </a:br>
            <a:endParaRPr lang="en-US"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5"/>
          </p:nvPr>
        </p:nvSpPr>
        <p:spPr>
          <a:xfrm>
            <a:off x="419821" y="1460744"/>
            <a:ext cx="3237779" cy="4258412"/>
          </a:xfrm>
        </p:spPr>
        <p:txBody>
          <a:bodyPr>
            <a:normAutofit/>
          </a:bodyPr>
          <a:lstStyle/>
          <a:p>
            <a:pPr>
              <a:lnSpc>
                <a:spcPct val="150000"/>
              </a:lnSpc>
              <a:spcAft>
                <a:spcPts val="0"/>
              </a:spcAft>
            </a:pPr>
            <a:r>
              <a:rPr lang="en-US" dirty="0" smtClean="0"/>
              <a:t>Reproduce vessel response to forces</a:t>
            </a:r>
          </a:p>
          <a:p>
            <a:pPr>
              <a:lnSpc>
                <a:spcPct val="150000"/>
              </a:lnSpc>
              <a:spcAft>
                <a:spcPts val="0"/>
              </a:spcAft>
            </a:pPr>
            <a:r>
              <a:rPr lang="en-US" dirty="0" smtClean="0"/>
              <a:t>Real-Time</a:t>
            </a:r>
          </a:p>
          <a:p>
            <a:pPr>
              <a:lnSpc>
                <a:spcPct val="150000"/>
              </a:lnSpc>
              <a:spcAft>
                <a:spcPts val="0"/>
              </a:spcAft>
            </a:pPr>
            <a:r>
              <a:rPr lang="en-US" dirty="0" smtClean="0"/>
              <a:t>240 degree field of view</a:t>
            </a:r>
          </a:p>
          <a:p>
            <a:pPr lvl="1">
              <a:lnSpc>
                <a:spcPct val="150000"/>
              </a:lnSpc>
              <a:spcAft>
                <a:spcPts val="0"/>
              </a:spcAft>
            </a:pPr>
            <a:r>
              <a:rPr lang="en-US" sz="1600" dirty="0" smtClean="0"/>
              <a:t>Can turn viewing angle 360 degrees</a:t>
            </a:r>
          </a:p>
          <a:p>
            <a:pPr>
              <a:lnSpc>
                <a:spcPct val="150000"/>
              </a:lnSpc>
              <a:spcAft>
                <a:spcPts val="0"/>
              </a:spcAft>
            </a:pPr>
            <a:r>
              <a:rPr lang="en-US" dirty="0" smtClean="0"/>
              <a:t>Two simulators</a:t>
            </a:r>
          </a:p>
          <a:p>
            <a:pPr lvl="1">
              <a:lnSpc>
                <a:spcPct val="150000"/>
              </a:lnSpc>
              <a:spcAft>
                <a:spcPts val="0"/>
              </a:spcAft>
            </a:pPr>
            <a:r>
              <a:rPr lang="en-US" sz="1600" dirty="0" smtClean="0"/>
              <a:t>Function independently or couple for two-way traffic</a:t>
            </a:r>
          </a:p>
          <a:p>
            <a:pPr>
              <a:lnSpc>
                <a:spcPct val="150000"/>
              </a:lnSpc>
              <a:spcAft>
                <a:spcPts val="0"/>
              </a:spcAft>
            </a:pPr>
            <a:endParaRPr lang="en-US" dirty="0" smtClean="0"/>
          </a:p>
          <a:p>
            <a:pPr>
              <a:lnSpc>
                <a:spcPct val="150000"/>
              </a:lnSpc>
              <a:spcAft>
                <a:spcPts val="0"/>
              </a:spcAft>
            </a:pPr>
            <a:endParaRPr lang="en-US" sz="1100" dirty="0"/>
          </a:p>
        </p:txBody>
      </p:sp>
      <p:sp>
        <p:nvSpPr>
          <p:cNvPr id="1045506" name="Rectangle 2"/>
          <p:cNvSpPr>
            <a:spLocks noGrp="1" noChangeArrowheads="1"/>
          </p:cNvSpPr>
          <p:nvPr>
            <p:ph type="title"/>
          </p:nvPr>
        </p:nvSpPr>
        <p:spPr>
          <a:noFill/>
          <a:ln/>
        </p:spPr>
        <p:txBody>
          <a:bodyPr lIns="90488" tIns="44450" rIns="90488" bIns="44450"/>
          <a:lstStyle/>
          <a:p>
            <a:r>
              <a:rPr lang="en-US" dirty="0" smtClean="0"/>
              <a:t>ERDC </a:t>
            </a:r>
            <a:r>
              <a:rPr lang="en-US" dirty="0"/>
              <a:t>Ship/Tow Simulators</a:t>
            </a:r>
          </a:p>
        </p:txBody>
      </p:sp>
      <p:pic>
        <p:nvPicPr>
          <p:cNvPr id="1045509" name="Picture 5"/>
          <p:cNvPicPr>
            <a:picLocks noChangeAspect="1" noChangeArrowheads="1"/>
          </p:cNvPicPr>
          <p:nvPr/>
        </p:nvPicPr>
        <p:blipFill>
          <a:blip r:embed="rId2" cstate="print"/>
          <a:srcRect/>
          <a:stretch>
            <a:fillRect/>
          </a:stretch>
        </p:blipFill>
        <p:spPr bwMode="auto">
          <a:xfrm>
            <a:off x="4064929" y="1625143"/>
            <a:ext cx="4862946" cy="3241964"/>
          </a:xfrm>
          <a:prstGeom prst="rect">
            <a:avLst/>
          </a:prstGeom>
          <a:noFill/>
        </p:spPr>
      </p:pic>
      <p:sp>
        <p:nvSpPr>
          <p:cNvPr id="6" name="Date Placeholder 5"/>
          <p:cNvSpPr>
            <a:spLocks noGrp="1"/>
          </p:cNvSpPr>
          <p:nvPr>
            <p:ph type="dt" sz="half" idx="10"/>
          </p:nvPr>
        </p:nvSpPr>
        <p:spPr/>
        <p:txBody>
          <a:bodyPr/>
          <a:lstStyle/>
          <a:p>
            <a:fld id="{3672646F-68CA-4DB5-AE0C-987AD6A38326}" type="datetime4">
              <a:rPr lang="en-US" smtClean="0"/>
              <a:pPr/>
              <a:t>March 30, 2012</a:t>
            </a:fld>
            <a:endParaRPr lang="da-DK" dirty="0"/>
          </a:p>
        </p:txBody>
      </p:sp>
      <p:sp>
        <p:nvSpPr>
          <p:cNvPr id="7" name="Slide Number Placeholder 6"/>
          <p:cNvSpPr>
            <a:spLocks noGrp="1"/>
          </p:cNvSpPr>
          <p:nvPr>
            <p:ph type="sldNum" sz="quarter" idx="12"/>
          </p:nvPr>
        </p:nvSpPr>
        <p:spPr/>
        <p:txBody>
          <a:bodyPr/>
          <a:lstStyle/>
          <a:p>
            <a:fld id="{AF54B9EF-527F-4F31-BDA9-861CCA0FE377}" type="slidenum">
              <a:rPr lang="da-DK" smtClean="0"/>
              <a:pPr/>
              <a:t>25</a:t>
            </a:fld>
            <a:endParaRPr lang="da-DK" dirty="0"/>
          </a:p>
        </p:txBody>
      </p:sp>
      <p:sp>
        <p:nvSpPr>
          <p:cNvPr id="8" name="Footer Placeholder 7"/>
          <p:cNvSpPr>
            <a:spLocks noGrp="1"/>
          </p:cNvSpPr>
          <p:nvPr>
            <p:ph type="ftr" sz="quarter" idx="11"/>
          </p:nvPr>
        </p:nvSpPr>
        <p:spPr/>
        <p:txBody>
          <a:bodyPr/>
          <a:lstStyle/>
          <a:p>
            <a:r>
              <a:rPr lang="en-US" smtClean="0"/>
              <a:t>IHNC Presentation for Rice Unversity's SSPEED Center Seminar</a:t>
            </a:r>
            <a:endParaRPr lang="da-DK" dirty="0"/>
          </a:p>
        </p:txBody>
      </p:sp>
    </p:spTree>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ERDC Navigation Physical Model</a:t>
            </a:r>
          </a:p>
        </p:txBody>
      </p:sp>
      <p:pic>
        <p:nvPicPr>
          <p:cNvPr id="19459" name="Picture 6"/>
          <p:cNvPicPr>
            <a:picLocks noChangeAspect="1" noChangeArrowheads="1"/>
          </p:cNvPicPr>
          <p:nvPr/>
        </p:nvPicPr>
        <p:blipFill>
          <a:blip r:embed="rId2" cstate="print"/>
          <a:srcRect/>
          <a:stretch>
            <a:fillRect/>
          </a:stretch>
        </p:blipFill>
        <p:spPr bwMode="auto">
          <a:xfrm>
            <a:off x="838200" y="1306294"/>
            <a:ext cx="7467600" cy="4411662"/>
          </a:xfrm>
          <a:prstGeom prst="rect">
            <a:avLst/>
          </a:prstGeom>
          <a:noFill/>
          <a:ln w="19050" algn="ctr">
            <a:noFill/>
            <a:miter lim="800000"/>
            <a:headEnd/>
            <a:tailEnd/>
          </a:ln>
        </p:spPr>
      </p:pic>
      <p:sp>
        <p:nvSpPr>
          <p:cNvPr id="6" name="Date Placeholder 5"/>
          <p:cNvSpPr>
            <a:spLocks noGrp="1"/>
          </p:cNvSpPr>
          <p:nvPr>
            <p:ph type="dt" sz="half" idx="10"/>
          </p:nvPr>
        </p:nvSpPr>
        <p:spPr/>
        <p:txBody>
          <a:bodyPr/>
          <a:lstStyle/>
          <a:p>
            <a:fld id="{A78B3A2F-4201-42EA-81B1-F6F83E1C54AD}" type="datetime4">
              <a:rPr lang="en-US" smtClean="0"/>
              <a:pPr/>
              <a:t>March 30, 2012</a:t>
            </a:fld>
            <a:endParaRPr lang="da-DK" dirty="0"/>
          </a:p>
        </p:txBody>
      </p:sp>
      <p:sp>
        <p:nvSpPr>
          <p:cNvPr id="7" name="Slide Number Placeholder 6"/>
          <p:cNvSpPr>
            <a:spLocks noGrp="1"/>
          </p:cNvSpPr>
          <p:nvPr>
            <p:ph type="sldNum" sz="quarter" idx="12"/>
          </p:nvPr>
        </p:nvSpPr>
        <p:spPr/>
        <p:txBody>
          <a:bodyPr/>
          <a:lstStyle/>
          <a:p>
            <a:fld id="{AF54B9EF-527F-4F31-BDA9-861CCA0FE377}" type="slidenum">
              <a:rPr lang="da-DK" smtClean="0"/>
              <a:pPr/>
              <a:t>26</a:t>
            </a:fld>
            <a:endParaRPr lang="da-DK" dirty="0"/>
          </a:p>
        </p:txBody>
      </p:sp>
      <p:sp>
        <p:nvSpPr>
          <p:cNvPr id="8" name="Footer Placeholder 7"/>
          <p:cNvSpPr>
            <a:spLocks noGrp="1"/>
          </p:cNvSpPr>
          <p:nvPr>
            <p:ph type="ftr" sz="quarter" idx="11"/>
          </p:nvPr>
        </p:nvSpPr>
        <p:spPr/>
        <p:txBody>
          <a:bodyPr/>
          <a:lstStyle/>
          <a:p>
            <a:r>
              <a:rPr lang="en-US" smtClean="0"/>
              <a:t>IHNC Presentation for Rice Unversity's SSPEED Center Seminar</a:t>
            </a:r>
            <a:endParaRPr lang="da-DK" dirty="0"/>
          </a:p>
        </p:txBody>
      </p:sp>
    </p:spTree>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P:\2008\2008-27\info\Photographs\2011_10_03 Aerial Photographs\Aerial 2.JPG"/>
          <p:cNvPicPr>
            <a:picLocks noChangeAspect="1" noChangeArrowheads="1"/>
          </p:cNvPicPr>
          <p:nvPr/>
        </p:nvPicPr>
        <p:blipFill>
          <a:blip r:embed="rId2" cstate="print"/>
          <a:srcRect l="21615" t="28922" r="17942" b="19748"/>
          <a:stretch>
            <a:fillRect/>
          </a:stretch>
        </p:blipFill>
        <p:spPr bwMode="auto">
          <a:xfrm>
            <a:off x="0" y="1446400"/>
            <a:ext cx="9144000" cy="5176868"/>
          </a:xfrm>
          <a:prstGeom prst="rect">
            <a:avLst/>
          </a:prstGeom>
          <a:noFill/>
        </p:spPr>
      </p:pic>
      <p:cxnSp>
        <p:nvCxnSpPr>
          <p:cNvPr id="13" name="Straight Arrow Connector 12"/>
          <p:cNvCxnSpPr>
            <a:stCxn id="14" idx="3"/>
          </p:cNvCxnSpPr>
          <p:nvPr/>
        </p:nvCxnSpPr>
        <p:spPr>
          <a:xfrm flipV="1">
            <a:off x="1298278" y="2912891"/>
            <a:ext cx="720303" cy="323166"/>
          </a:xfrm>
          <a:prstGeom prst="straightConnector1">
            <a:avLst/>
          </a:prstGeom>
          <a:ln w="31750" cmpd="sng">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19821" y="2912891"/>
            <a:ext cx="878457" cy="646331"/>
          </a:xfrm>
          <a:prstGeom prst="rect">
            <a:avLst/>
          </a:prstGeom>
          <a:solidFill>
            <a:schemeClr val="accent3"/>
          </a:solidFill>
        </p:spPr>
        <p:txBody>
          <a:bodyPr wrap="square" rtlCol="0">
            <a:spAutoFit/>
          </a:bodyPr>
          <a:lstStyle/>
          <a:p>
            <a:r>
              <a:rPr lang="en-US" dirty="0" smtClean="0"/>
              <a:t>Barge Gate </a:t>
            </a:r>
            <a:endParaRPr lang="en-US" dirty="0"/>
          </a:p>
        </p:txBody>
      </p:sp>
      <p:cxnSp>
        <p:nvCxnSpPr>
          <p:cNvPr id="17" name="Straight Arrow Connector 16"/>
          <p:cNvCxnSpPr>
            <a:stCxn id="18" idx="3"/>
          </p:cNvCxnSpPr>
          <p:nvPr/>
        </p:nvCxnSpPr>
        <p:spPr>
          <a:xfrm flipV="1">
            <a:off x="1423358" y="3930808"/>
            <a:ext cx="2441276" cy="646331"/>
          </a:xfrm>
          <a:prstGeom prst="straightConnector1">
            <a:avLst/>
          </a:prstGeom>
          <a:ln w="31750" cmpd="sng">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19821" y="4253973"/>
            <a:ext cx="1003537" cy="646331"/>
          </a:xfrm>
          <a:prstGeom prst="rect">
            <a:avLst/>
          </a:prstGeom>
          <a:solidFill>
            <a:schemeClr val="accent3"/>
          </a:solidFill>
        </p:spPr>
        <p:txBody>
          <a:bodyPr wrap="square" rtlCol="0">
            <a:spAutoFit/>
          </a:bodyPr>
          <a:lstStyle/>
          <a:p>
            <a:r>
              <a:rPr lang="en-US" dirty="0" smtClean="0"/>
              <a:t>Sector Gate </a:t>
            </a:r>
            <a:endParaRPr lang="en-US" dirty="0"/>
          </a:p>
        </p:txBody>
      </p:sp>
      <p:sp>
        <p:nvSpPr>
          <p:cNvPr id="24" name="TextBox 23"/>
          <p:cNvSpPr txBox="1"/>
          <p:nvPr/>
        </p:nvSpPr>
        <p:spPr>
          <a:xfrm>
            <a:off x="6179392" y="1712562"/>
            <a:ext cx="2544792" cy="1200329"/>
          </a:xfrm>
          <a:prstGeom prst="rect">
            <a:avLst/>
          </a:prstGeom>
          <a:solidFill>
            <a:schemeClr val="accent3"/>
          </a:solidFill>
        </p:spPr>
        <p:txBody>
          <a:bodyPr wrap="square" rtlCol="0">
            <a:spAutoFit/>
          </a:bodyPr>
          <a:lstStyle/>
          <a:p>
            <a:r>
              <a:rPr lang="en-US" dirty="0" smtClean="0"/>
              <a:t>Barge Gate and Sector each close a 150 ft Navigation Channel 10/11</a:t>
            </a:r>
            <a:endParaRPr lang="en-US" dirty="0"/>
          </a:p>
        </p:txBody>
      </p:sp>
      <p:sp>
        <p:nvSpPr>
          <p:cNvPr id="9" name="Title 8"/>
          <p:cNvSpPr>
            <a:spLocks noGrp="1"/>
          </p:cNvSpPr>
          <p:nvPr>
            <p:ph type="title"/>
          </p:nvPr>
        </p:nvSpPr>
        <p:spPr/>
        <p:txBody>
          <a:bodyPr/>
          <a:lstStyle/>
          <a:p>
            <a:pPr lvl="0"/>
            <a:r>
              <a:rPr lang="en-US" dirty="0" smtClean="0"/>
              <a:t>IHNC Gate Structures at Gulf Intracoastal Waterway (GIWW)</a:t>
            </a:r>
            <a:br>
              <a:rPr lang="en-US" dirty="0" smtClean="0"/>
            </a:br>
            <a:endParaRPr lang="en-US" dirty="0"/>
          </a:p>
        </p:txBody>
      </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3" cstate="print"/>
          <a:srcRect/>
          <a:stretch>
            <a:fillRect/>
          </a:stretch>
        </p:blipFill>
        <p:spPr bwMode="auto">
          <a:xfrm>
            <a:off x="152401" y="1077875"/>
            <a:ext cx="6400800" cy="4623193"/>
          </a:xfrm>
          <a:prstGeom prst="rect">
            <a:avLst/>
          </a:prstGeom>
          <a:noFill/>
          <a:ln w="9525">
            <a:miter lim="800000"/>
            <a:headEnd/>
            <a:tailEnd/>
          </a:ln>
        </p:spPr>
      </p:pic>
      <p:sp>
        <p:nvSpPr>
          <p:cNvPr id="12" name="TextBox 5"/>
          <p:cNvSpPr txBox="1">
            <a:spLocks noChangeArrowheads="1"/>
          </p:cNvSpPr>
          <p:nvPr/>
        </p:nvSpPr>
        <p:spPr bwMode="auto">
          <a:xfrm>
            <a:off x="0" y="5617943"/>
            <a:ext cx="6400800" cy="1477328"/>
          </a:xfrm>
          <a:prstGeom prst="rect">
            <a:avLst/>
          </a:prstGeom>
          <a:noFill/>
          <a:ln w="9525">
            <a:noFill/>
            <a:miter lim="800000"/>
            <a:headEnd/>
            <a:tailEnd/>
          </a:ln>
        </p:spPr>
        <p:txBody>
          <a:bodyPr wrap="square">
            <a:spAutoFit/>
          </a:bodyPr>
          <a:lstStyle/>
          <a:p>
            <a:r>
              <a:rPr lang="en-US" u="sng" dirty="0">
                <a:cs typeface="Arial" charset="0"/>
              </a:rPr>
              <a:t>Gate </a:t>
            </a:r>
            <a:r>
              <a:rPr lang="en-US" u="sng" dirty="0" smtClean="0">
                <a:cs typeface="Arial" charset="0"/>
              </a:rPr>
              <a:t>Perspective from Protected Side  </a:t>
            </a:r>
            <a:endParaRPr lang="en-US" u="sng" dirty="0">
              <a:cs typeface="Arial" charset="0"/>
            </a:endParaRPr>
          </a:p>
          <a:p>
            <a:r>
              <a:rPr lang="en-US" dirty="0">
                <a:cs typeface="Arial" charset="0"/>
              </a:rPr>
              <a:t>Items not shown: vehicle guard rail, access stairs/walkways, mechanical/electrical equipment, UHMW rub rails </a:t>
            </a:r>
          </a:p>
          <a:p>
            <a:r>
              <a:rPr lang="en-US" dirty="0">
                <a:cs typeface="Arial" charset="0"/>
              </a:rPr>
              <a:t>     </a:t>
            </a:r>
          </a:p>
        </p:txBody>
      </p:sp>
      <p:sp>
        <p:nvSpPr>
          <p:cNvPr id="14" name="Rectangle 2"/>
          <p:cNvSpPr txBox="1">
            <a:spLocks noChangeArrowheads="1"/>
          </p:cNvSpPr>
          <p:nvPr/>
        </p:nvSpPr>
        <p:spPr>
          <a:xfrm>
            <a:off x="419821" y="270588"/>
            <a:ext cx="8304363" cy="569167"/>
          </a:xfrm>
          <a:prstGeom prst="rect">
            <a:avLst/>
          </a:prstGeom>
          <a:noFill/>
          <a:effectLst/>
        </p:spPr>
        <p:txBody>
          <a:bodyPr vert="horz" wrap="square" lIns="0" tIns="0" rIns="0" bIns="36000" rtlCol="0" anchor="t" anchorCtr="0">
            <a:noAutofit/>
          </a:bodyPr>
          <a:lstStyle/>
          <a:p>
            <a:pPr marL="0" marR="0" lvl="0" indent="0" algn="ctr" defTabSz="914400" rtl="0" eaLnBrk="1" fontAlgn="auto" latinLnBrk="0" hangingPunct="1">
              <a:lnSpc>
                <a:spcPts val="2600"/>
              </a:lnSpc>
              <a:spcBef>
                <a:spcPct val="0"/>
              </a:spcBef>
              <a:spcAft>
                <a:spcPts val="0"/>
              </a:spcAft>
              <a:buClrTx/>
              <a:buSzTx/>
              <a:buFontTx/>
              <a:buNone/>
              <a:tabLst/>
              <a:defRPr/>
            </a:pPr>
            <a:endParaRPr kumimoji="0" lang="en-US" sz="2800" b="1" i="0" u="none" strike="noStrike" kern="1200" cap="none" spc="0" normalizeH="0" baseline="0" noProof="0" dirty="0" smtClean="0">
              <a:ln>
                <a:noFill/>
              </a:ln>
              <a:solidFill>
                <a:schemeClr val="accent3"/>
              </a:solidFill>
              <a:effectLst/>
              <a:uLnTx/>
              <a:uFillTx/>
              <a:latin typeface="Verdana" pitchFamily="34" charset="0"/>
              <a:ea typeface="Verdana" pitchFamily="34" charset="0"/>
              <a:cs typeface="Verdana" pitchFamily="34" charset="0"/>
            </a:endParaRPr>
          </a:p>
        </p:txBody>
      </p:sp>
      <p:sp>
        <p:nvSpPr>
          <p:cNvPr id="15" name="TextBox 14"/>
          <p:cNvSpPr txBox="1"/>
          <p:nvPr/>
        </p:nvSpPr>
        <p:spPr>
          <a:xfrm>
            <a:off x="6599208" y="1343875"/>
            <a:ext cx="2544792" cy="5324535"/>
          </a:xfrm>
          <a:prstGeom prst="rect">
            <a:avLst/>
          </a:prstGeom>
          <a:solidFill>
            <a:schemeClr val="accent3"/>
          </a:solidFill>
        </p:spPr>
        <p:txBody>
          <a:bodyPr wrap="square" rtlCol="0">
            <a:spAutoFit/>
          </a:bodyPr>
          <a:lstStyle/>
          <a:p>
            <a:r>
              <a:rPr lang="en-US" dirty="0" smtClean="0">
                <a:cs typeface="Arial" charset="0"/>
              </a:rPr>
              <a:t>Length: 190 ft</a:t>
            </a:r>
          </a:p>
          <a:p>
            <a:endParaRPr lang="en-US" sz="1000" dirty="0" smtClean="0">
              <a:cs typeface="Arial" charset="0"/>
            </a:endParaRPr>
          </a:p>
          <a:p>
            <a:r>
              <a:rPr lang="en-US" dirty="0" smtClean="0">
                <a:cs typeface="Arial" charset="0"/>
              </a:rPr>
              <a:t>Width: 62.5 ft</a:t>
            </a:r>
          </a:p>
          <a:p>
            <a:endParaRPr lang="en-US" sz="1000" dirty="0" smtClean="0">
              <a:cs typeface="Arial" charset="0"/>
            </a:endParaRPr>
          </a:p>
          <a:p>
            <a:r>
              <a:rPr lang="en-US" dirty="0" smtClean="0">
                <a:cs typeface="Arial" charset="0"/>
              </a:rPr>
              <a:t>Height: 43.5 ft</a:t>
            </a:r>
          </a:p>
          <a:p>
            <a:endParaRPr lang="en-US" sz="1000" dirty="0" smtClean="0"/>
          </a:p>
          <a:p>
            <a:r>
              <a:rPr lang="en-US" dirty="0" smtClean="0">
                <a:cs typeface="Arial" charset="0"/>
              </a:rPr>
              <a:t>Reinforcement:</a:t>
            </a:r>
          </a:p>
          <a:p>
            <a:r>
              <a:rPr lang="en-US" dirty="0" smtClean="0"/>
              <a:t>455 lb/yd</a:t>
            </a:r>
            <a:r>
              <a:rPr lang="en-US" baseline="30000" dirty="0" smtClean="0"/>
              <a:t>3</a:t>
            </a:r>
            <a:endParaRPr lang="en-US" baseline="30000" dirty="0" smtClean="0">
              <a:cs typeface="Arial" charset="0"/>
            </a:endParaRPr>
          </a:p>
          <a:p>
            <a:endParaRPr lang="en-US" sz="1000" dirty="0" smtClean="0">
              <a:cs typeface="Arial" charset="0"/>
            </a:endParaRPr>
          </a:p>
          <a:p>
            <a:r>
              <a:rPr lang="en-US" dirty="0" smtClean="0">
                <a:cs typeface="Arial" charset="0"/>
              </a:rPr>
              <a:t>Lightship Draft: </a:t>
            </a:r>
          </a:p>
          <a:p>
            <a:r>
              <a:rPr lang="en-US" dirty="0" smtClean="0">
                <a:cs typeface="Arial" charset="0"/>
              </a:rPr>
              <a:t>13.3 ft</a:t>
            </a:r>
          </a:p>
          <a:p>
            <a:endParaRPr lang="en-US" sz="1000" dirty="0" smtClean="0">
              <a:cs typeface="Arial" charset="0"/>
            </a:endParaRPr>
          </a:p>
          <a:p>
            <a:r>
              <a:rPr lang="en-US" dirty="0" smtClean="0">
                <a:cs typeface="Arial" charset="0"/>
              </a:rPr>
              <a:t>Max Draft Allowed: </a:t>
            </a:r>
          </a:p>
          <a:p>
            <a:r>
              <a:rPr lang="en-US" dirty="0" smtClean="0">
                <a:cs typeface="Arial" charset="0"/>
              </a:rPr>
              <a:t>14.5 ft</a:t>
            </a:r>
          </a:p>
          <a:p>
            <a:endParaRPr lang="en-US" sz="1000" dirty="0" smtClean="0">
              <a:cs typeface="Arial" charset="0"/>
            </a:endParaRPr>
          </a:p>
          <a:p>
            <a:r>
              <a:rPr lang="en-US" dirty="0" smtClean="0">
                <a:cs typeface="Arial" charset="0"/>
              </a:rPr>
              <a:t>Concrete:</a:t>
            </a:r>
          </a:p>
          <a:p>
            <a:r>
              <a:rPr lang="en-US" dirty="0" smtClean="0">
                <a:cs typeface="Arial" charset="0"/>
              </a:rPr>
              <a:t>110 pcf (fresh-wet)</a:t>
            </a:r>
          </a:p>
          <a:p>
            <a:r>
              <a:rPr lang="en-US" dirty="0" smtClean="0">
                <a:cs typeface="Arial" charset="0"/>
              </a:rPr>
              <a:t>6,699 psi at 28 days (average)</a:t>
            </a:r>
          </a:p>
          <a:p>
            <a:endParaRPr lang="en-US" sz="1000" dirty="0" smtClean="0">
              <a:cs typeface="Arial" charset="0"/>
            </a:endParaRPr>
          </a:p>
          <a:p>
            <a:r>
              <a:rPr lang="en-US" dirty="0" smtClean="0">
                <a:cs typeface="Arial" charset="0"/>
              </a:rPr>
              <a:t>Design Life:</a:t>
            </a:r>
          </a:p>
          <a:p>
            <a:r>
              <a:rPr lang="en-US" dirty="0" smtClean="0">
                <a:cs typeface="Arial" charset="0"/>
              </a:rPr>
              <a:t>   100 years</a:t>
            </a:r>
          </a:p>
        </p:txBody>
      </p:sp>
      <p:sp>
        <p:nvSpPr>
          <p:cNvPr id="6" name="Title 5"/>
          <p:cNvSpPr>
            <a:spLocks noGrp="1"/>
          </p:cNvSpPr>
          <p:nvPr>
            <p:ph type="title"/>
          </p:nvPr>
        </p:nvSpPr>
        <p:spPr/>
        <p:txBody>
          <a:bodyPr/>
          <a:lstStyle/>
          <a:p>
            <a:pPr lvl="0"/>
            <a:r>
              <a:rPr lang="en-US" dirty="0" smtClean="0"/>
              <a:t>IHNC Barge Gate Details</a:t>
            </a:r>
            <a:br>
              <a:rPr lang="en-US" dirty="0" smtClean="0"/>
            </a:br>
            <a:endParaRPr lang="en-US" dirty="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P:\2008\2008-27\calc\11 Concrete Swing Gate\Construction\Photos\Upper_Level_Walls\Dec_2_10\DSCN0453.JPG"/>
          <p:cNvPicPr>
            <a:picLocks noChangeAspect="1" noChangeArrowheads="1"/>
          </p:cNvPicPr>
          <p:nvPr/>
        </p:nvPicPr>
        <p:blipFill>
          <a:blip r:embed="rId2" cstate="print"/>
          <a:srcRect l="7716" t="20108" r="10307" b="13665"/>
          <a:stretch>
            <a:fillRect/>
          </a:stretch>
        </p:blipFill>
        <p:spPr bwMode="auto">
          <a:xfrm>
            <a:off x="0" y="1072221"/>
            <a:ext cx="9144000" cy="5539154"/>
          </a:xfrm>
          <a:prstGeom prst="rect">
            <a:avLst/>
          </a:prstGeom>
          <a:noFill/>
        </p:spPr>
      </p:pic>
      <p:sp>
        <p:nvSpPr>
          <p:cNvPr id="18" name="TextBox 17"/>
          <p:cNvSpPr txBox="1"/>
          <p:nvPr/>
        </p:nvSpPr>
        <p:spPr>
          <a:xfrm>
            <a:off x="381000" y="3197765"/>
            <a:ext cx="1257154" cy="369332"/>
          </a:xfrm>
          <a:prstGeom prst="rect">
            <a:avLst/>
          </a:prstGeom>
          <a:solidFill>
            <a:schemeClr val="accent3"/>
          </a:solidFill>
        </p:spPr>
        <p:txBody>
          <a:bodyPr wrap="square" rtlCol="0">
            <a:spAutoFit/>
          </a:bodyPr>
          <a:lstStyle/>
          <a:p>
            <a:r>
              <a:rPr lang="en-US" dirty="0" smtClean="0"/>
              <a:t>Rub Rail</a:t>
            </a:r>
            <a:endParaRPr lang="en-US" dirty="0"/>
          </a:p>
        </p:txBody>
      </p:sp>
      <p:cxnSp>
        <p:nvCxnSpPr>
          <p:cNvPr id="19" name="Straight Arrow Connector 18"/>
          <p:cNvCxnSpPr>
            <a:stCxn id="21" idx="3"/>
          </p:cNvCxnSpPr>
          <p:nvPr/>
        </p:nvCxnSpPr>
        <p:spPr>
          <a:xfrm flipV="1">
            <a:off x="1752600" y="4840412"/>
            <a:ext cx="1772920" cy="216446"/>
          </a:xfrm>
          <a:prstGeom prst="straightConnector1">
            <a:avLst/>
          </a:prstGeom>
          <a:ln w="31750" cmpd="sng">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81000" y="3803643"/>
            <a:ext cx="1518920" cy="646331"/>
          </a:xfrm>
          <a:prstGeom prst="rect">
            <a:avLst/>
          </a:prstGeom>
          <a:solidFill>
            <a:schemeClr val="accent3"/>
          </a:solidFill>
        </p:spPr>
        <p:txBody>
          <a:bodyPr wrap="square" rtlCol="0">
            <a:spAutoFit/>
          </a:bodyPr>
          <a:lstStyle/>
          <a:p>
            <a:r>
              <a:rPr lang="en-US" dirty="0" smtClean="0"/>
              <a:t>Embedded Channels</a:t>
            </a:r>
            <a:endParaRPr lang="en-US" dirty="0"/>
          </a:p>
        </p:txBody>
      </p:sp>
      <p:sp>
        <p:nvSpPr>
          <p:cNvPr id="21" name="TextBox 20"/>
          <p:cNvSpPr txBox="1"/>
          <p:nvPr/>
        </p:nvSpPr>
        <p:spPr>
          <a:xfrm>
            <a:off x="381000" y="4733692"/>
            <a:ext cx="1371600" cy="646331"/>
          </a:xfrm>
          <a:prstGeom prst="rect">
            <a:avLst/>
          </a:prstGeom>
          <a:solidFill>
            <a:schemeClr val="accent3"/>
          </a:solidFill>
        </p:spPr>
        <p:txBody>
          <a:bodyPr wrap="square" rtlCol="0">
            <a:spAutoFit/>
          </a:bodyPr>
          <a:lstStyle/>
          <a:p>
            <a:r>
              <a:rPr lang="en-US" dirty="0" smtClean="0"/>
              <a:t>Fairleader Pocket</a:t>
            </a:r>
            <a:endParaRPr lang="en-US" dirty="0"/>
          </a:p>
        </p:txBody>
      </p:sp>
      <p:cxnSp>
        <p:nvCxnSpPr>
          <p:cNvPr id="23" name="Straight Arrow Connector 22"/>
          <p:cNvCxnSpPr/>
          <p:nvPr/>
        </p:nvCxnSpPr>
        <p:spPr>
          <a:xfrm rot="5400000" flipH="1" flipV="1">
            <a:off x="1735043" y="1899452"/>
            <a:ext cx="2392234" cy="2062480"/>
          </a:xfrm>
          <a:prstGeom prst="straightConnector1">
            <a:avLst/>
          </a:prstGeom>
          <a:ln w="31750" cmpd="sng">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5400000" flipH="1" flipV="1">
            <a:off x="1538030" y="2719797"/>
            <a:ext cx="742592" cy="600948"/>
          </a:xfrm>
          <a:prstGeom prst="straightConnector1">
            <a:avLst/>
          </a:prstGeom>
          <a:ln w="31750" cmpd="sng">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10800000">
            <a:off x="5110482" y="5163579"/>
            <a:ext cx="1976118" cy="457197"/>
          </a:xfrm>
          <a:prstGeom prst="straightConnector1">
            <a:avLst/>
          </a:prstGeom>
          <a:ln w="31750" cmpd="sng">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rot="16200000" flipV="1">
            <a:off x="4353130" y="2963504"/>
            <a:ext cx="3414623" cy="1899919"/>
          </a:xfrm>
          <a:prstGeom prst="straightConnector1">
            <a:avLst/>
          </a:prstGeom>
          <a:ln w="31750" cmpd="sng">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977243" y="5186661"/>
            <a:ext cx="1371600" cy="923330"/>
          </a:xfrm>
          <a:prstGeom prst="rect">
            <a:avLst/>
          </a:prstGeom>
          <a:solidFill>
            <a:schemeClr val="accent3"/>
          </a:solidFill>
        </p:spPr>
        <p:txBody>
          <a:bodyPr wrap="square" rtlCol="0">
            <a:spAutoFit/>
          </a:bodyPr>
          <a:lstStyle/>
          <a:p>
            <a:r>
              <a:rPr lang="en-US" dirty="0" smtClean="0"/>
              <a:t>Pintel Catching Brackets</a:t>
            </a:r>
            <a:endParaRPr lang="en-US" dirty="0"/>
          </a:p>
        </p:txBody>
      </p:sp>
      <p:sp>
        <p:nvSpPr>
          <p:cNvPr id="17" name="Rectangle 2"/>
          <p:cNvSpPr txBox="1">
            <a:spLocks noChangeArrowheads="1"/>
          </p:cNvSpPr>
          <p:nvPr/>
        </p:nvSpPr>
        <p:spPr>
          <a:xfrm>
            <a:off x="1" y="785963"/>
            <a:ext cx="9144000" cy="569167"/>
          </a:xfrm>
          <a:prstGeom prst="rect">
            <a:avLst/>
          </a:prstGeom>
          <a:noFill/>
          <a:effectLst/>
        </p:spPr>
        <p:txBody>
          <a:bodyPr vert="horz" wrap="square" lIns="0" tIns="0" rIns="0" bIns="36000" rtlCol="0" anchor="t" anchorCtr="0">
            <a:noAutofit/>
          </a:bodyPr>
          <a:lstStyle/>
          <a:p>
            <a:pPr marL="0" marR="0" lvl="0" indent="0" algn="ctr" defTabSz="914400" rtl="0" eaLnBrk="1" fontAlgn="auto" latinLnBrk="0" hangingPunct="1">
              <a:lnSpc>
                <a:spcPts val="2600"/>
              </a:lnSpc>
              <a:spcBef>
                <a:spcPct val="0"/>
              </a:spcBef>
              <a:spcAft>
                <a:spcPts val="0"/>
              </a:spcAft>
              <a:buClrTx/>
              <a:buSzTx/>
              <a:buFontTx/>
              <a:buNone/>
              <a:tabLst/>
              <a:defRPr/>
            </a:pPr>
            <a:endParaRPr kumimoji="0" lang="en-US" sz="2800" b="1" i="0" u="none" strike="noStrike" kern="1200" cap="none" spc="0" normalizeH="0" baseline="0" noProof="0" dirty="0" smtClean="0">
              <a:ln>
                <a:noFill/>
              </a:ln>
              <a:solidFill>
                <a:schemeClr val="accent3"/>
              </a:solidFill>
              <a:effectLst/>
              <a:uLnTx/>
              <a:uFillTx/>
              <a:latin typeface="Verdana" pitchFamily="34" charset="0"/>
              <a:ea typeface="Verdana" pitchFamily="34" charset="0"/>
              <a:cs typeface="Verdana" pitchFamily="34" charset="0"/>
            </a:endParaRPr>
          </a:p>
        </p:txBody>
      </p:sp>
      <p:sp>
        <p:nvSpPr>
          <p:cNvPr id="30" name="Title 5"/>
          <p:cNvSpPr>
            <a:spLocks noGrp="1"/>
          </p:cNvSpPr>
          <p:nvPr>
            <p:ph type="title"/>
          </p:nvPr>
        </p:nvSpPr>
        <p:spPr>
          <a:xfrm>
            <a:off x="419821" y="613505"/>
            <a:ext cx="8304363" cy="689650"/>
          </a:xfrm>
        </p:spPr>
        <p:txBody>
          <a:bodyPr/>
          <a:lstStyle/>
          <a:p>
            <a:pPr lvl="0"/>
            <a:r>
              <a:rPr lang="en-US" b="0" dirty="0" smtClean="0"/>
              <a:t>IHNC Barge Gate Construction – Dec. 2010</a:t>
            </a: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6" descr="NOLA Storm Protection System"/>
          <p:cNvPicPr>
            <a:picLocks noGrp="1" noChangeAspect="1" noChangeArrowheads="1"/>
          </p:cNvPicPr>
          <p:nvPr>
            <p:ph sz="quarter" idx="15"/>
          </p:nvPr>
        </p:nvPicPr>
        <p:blipFill>
          <a:blip r:embed="rId2" cstate="print"/>
          <a:srcRect b="15748"/>
          <a:stretch>
            <a:fillRect/>
          </a:stretch>
        </p:blipFill>
        <p:spPr>
          <a:xfrm>
            <a:off x="1663600" y="1364417"/>
            <a:ext cx="5816800" cy="3813225"/>
          </a:xfrm>
          <a:noFill/>
        </p:spPr>
      </p:pic>
      <p:sp>
        <p:nvSpPr>
          <p:cNvPr id="7170" name="Rectangle 4"/>
          <p:cNvSpPr>
            <a:spLocks noGrp="1" noChangeArrowheads="1"/>
          </p:cNvSpPr>
          <p:nvPr>
            <p:ph type="title"/>
          </p:nvPr>
        </p:nvSpPr>
        <p:spPr/>
        <p:txBody>
          <a:bodyPr/>
          <a:lstStyle/>
          <a:p>
            <a:pPr eaLnBrk="1" hangingPunct="1"/>
            <a:r>
              <a:rPr lang="en-US" dirty="0" smtClean="0"/>
              <a:t>Complete 100-Year Protection System</a:t>
            </a:r>
            <a:br>
              <a:rPr lang="en-US" dirty="0" smtClean="0"/>
            </a:br>
            <a:r>
              <a:rPr lang="en-US" dirty="0" smtClean="0"/>
              <a:t>(IHNC Lake </a:t>
            </a:r>
            <a:r>
              <a:rPr lang="en-US" dirty="0" err="1" smtClean="0"/>
              <a:t>Borgne</a:t>
            </a:r>
            <a:r>
              <a:rPr lang="en-US" dirty="0" smtClean="0"/>
              <a:t> Surge Barrier Not Shown)</a:t>
            </a:r>
          </a:p>
        </p:txBody>
      </p:sp>
      <p:sp>
        <p:nvSpPr>
          <p:cNvPr id="5" name="Date Placeholder 4"/>
          <p:cNvSpPr>
            <a:spLocks noGrp="1"/>
          </p:cNvSpPr>
          <p:nvPr>
            <p:ph type="dt" sz="half" idx="10"/>
          </p:nvPr>
        </p:nvSpPr>
        <p:spPr/>
        <p:txBody>
          <a:bodyPr/>
          <a:lstStyle/>
          <a:p>
            <a:fld id="{54C20C42-8D95-4BBA-9E79-2A1CD568AEA3}" type="datetime4">
              <a:rPr lang="en-US" smtClean="0"/>
              <a:pPr/>
              <a:t>March 30, 2012</a:t>
            </a:fld>
            <a:endParaRPr lang="da-DK" dirty="0"/>
          </a:p>
        </p:txBody>
      </p:sp>
      <p:sp>
        <p:nvSpPr>
          <p:cNvPr id="6" name="Slide Number Placeholder 5"/>
          <p:cNvSpPr>
            <a:spLocks noGrp="1"/>
          </p:cNvSpPr>
          <p:nvPr>
            <p:ph type="sldNum" sz="quarter" idx="12"/>
          </p:nvPr>
        </p:nvSpPr>
        <p:spPr/>
        <p:txBody>
          <a:bodyPr/>
          <a:lstStyle/>
          <a:p>
            <a:fld id="{AF54B9EF-527F-4F31-BDA9-861CCA0FE377}" type="slidenum">
              <a:rPr lang="da-DK" smtClean="0"/>
              <a:pPr/>
              <a:t>3</a:t>
            </a:fld>
            <a:endParaRPr lang="da-DK" dirty="0"/>
          </a:p>
        </p:txBody>
      </p:sp>
      <p:sp>
        <p:nvSpPr>
          <p:cNvPr id="7" name="Footer Placeholder 6"/>
          <p:cNvSpPr>
            <a:spLocks noGrp="1"/>
          </p:cNvSpPr>
          <p:nvPr>
            <p:ph type="ftr" sz="quarter" idx="11"/>
          </p:nvPr>
        </p:nvSpPr>
        <p:spPr/>
        <p:txBody>
          <a:bodyPr/>
          <a:lstStyle/>
          <a:p>
            <a:r>
              <a:rPr lang="en-US" smtClean="0"/>
              <a:t>IHNC Presentation for Rice Unversity's SSPEED Center Seminar</a:t>
            </a:r>
            <a:endParaRPr lang="da-DK" dirty="0"/>
          </a:p>
        </p:txBody>
      </p:sp>
      <p:sp>
        <p:nvSpPr>
          <p:cNvPr id="8" name="TextBox 7"/>
          <p:cNvSpPr txBox="1"/>
          <p:nvPr/>
        </p:nvSpPr>
        <p:spPr>
          <a:xfrm>
            <a:off x="1509224" y="5260271"/>
            <a:ext cx="6197865" cy="646331"/>
          </a:xfrm>
          <a:prstGeom prst="rect">
            <a:avLst/>
          </a:prstGeom>
          <a:noFill/>
        </p:spPr>
        <p:txBody>
          <a:bodyPr wrap="square" rtlCol="0">
            <a:spAutoFit/>
          </a:bodyPr>
          <a:lstStyle/>
          <a:p>
            <a:r>
              <a:rPr lang="en-US" sz="1200" dirty="0" smtClean="0">
                <a:latin typeface="+mj-lt"/>
                <a:cs typeface="Arial" pitchFamily="34" charset="0"/>
              </a:rPr>
              <a:t>The Corps of Engineers built the Hurricane and Storm Damage Risk Reduction System and in June 2011 achieved the goal of completing 100-year level protection. Construction of the System involved more than 350 contracts.</a:t>
            </a:r>
          </a:p>
        </p:txBody>
      </p:sp>
    </p:spTree>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16" descr="Barge gate with work boats.PNG"/>
          <p:cNvPicPr>
            <a:picLocks noChangeAspect="1"/>
          </p:cNvPicPr>
          <p:nvPr/>
        </p:nvPicPr>
        <p:blipFill>
          <a:blip r:embed="rId2" cstate="print"/>
          <a:stretch>
            <a:fillRect/>
          </a:stretch>
        </p:blipFill>
        <p:spPr>
          <a:xfrm>
            <a:off x="0" y="1471504"/>
            <a:ext cx="9158322" cy="5146977"/>
          </a:xfrm>
          <a:prstGeom prst="rect">
            <a:avLst/>
          </a:prstGeom>
        </p:spPr>
      </p:pic>
      <p:sp>
        <p:nvSpPr>
          <p:cNvPr id="4" name="Title 3"/>
          <p:cNvSpPr>
            <a:spLocks noGrp="1"/>
          </p:cNvSpPr>
          <p:nvPr>
            <p:ph type="title"/>
          </p:nvPr>
        </p:nvSpPr>
        <p:spPr/>
        <p:txBody>
          <a:bodyPr/>
          <a:lstStyle/>
          <a:p>
            <a:pPr lvl="0"/>
            <a:r>
              <a:rPr lang="en-US" dirty="0" smtClean="0"/>
              <a:t>IHNC Barge Gate Tow to Site – January 2011</a:t>
            </a:r>
            <a:br>
              <a:rPr lang="en-US" dirty="0" smtClean="0"/>
            </a:br>
            <a:endParaRPr lang="en-US" dirty="0"/>
          </a:p>
        </p:txBody>
      </p:sp>
    </p:spTree>
    <p:extLst>
      <p:ext uri="{BB962C8B-B14F-4D97-AF65-F5344CB8AC3E}">
        <p14:creationId xmlns="" xmlns:p14="http://schemas.microsoft.com/office/powerpoint/2010/main" xmlns:mv="urn:schemas-microsoft-com:mac:vml" xmlns:mc="http://schemas.openxmlformats.org/markup-compatibility/2006" val="1891686472"/>
      </p:ext>
    </p:ext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419821" y="1303155"/>
            <a:ext cx="8304360" cy="4683377"/>
          </a:xfrm>
        </p:spPr>
        <p:txBody>
          <a:bodyPr>
            <a:normAutofit/>
          </a:bodyPr>
          <a:lstStyle/>
          <a:p>
            <a:pPr lvl="0"/>
            <a:r>
              <a:rPr lang="en-US" sz="1800" dirty="0" smtClean="0"/>
              <a:t>Large SS Embed Plates should have openings to aide concrete placement, or consider self consolidating concrete</a:t>
            </a:r>
          </a:p>
          <a:p>
            <a:pPr lvl="0">
              <a:buNone/>
            </a:pPr>
            <a:endParaRPr lang="en-US" sz="1800" dirty="0" smtClean="0"/>
          </a:p>
          <a:p>
            <a:pPr lvl="0"/>
            <a:r>
              <a:rPr lang="en-US" sz="1800" dirty="0" smtClean="0"/>
              <a:t>Weight Control Program was successful as observed at launch</a:t>
            </a:r>
          </a:p>
          <a:p>
            <a:pPr lvl="0"/>
            <a:endParaRPr lang="en-US" sz="1800" dirty="0" smtClean="0"/>
          </a:p>
          <a:p>
            <a:pPr lvl="0"/>
            <a:r>
              <a:rPr lang="en-US" sz="1800" dirty="0" smtClean="0"/>
              <a:t>Construction joints using </a:t>
            </a:r>
            <a:r>
              <a:rPr lang="en-US" sz="1800" dirty="0" err="1" smtClean="0"/>
              <a:t>waterstops</a:t>
            </a:r>
            <a:r>
              <a:rPr lang="en-US" sz="1800" dirty="0" smtClean="0"/>
              <a:t> and </a:t>
            </a:r>
            <a:r>
              <a:rPr lang="en-US" sz="1800" dirty="0" err="1" smtClean="0"/>
              <a:t>Fuko</a:t>
            </a:r>
            <a:r>
              <a:rPr lang="en-US" sz="1800" dirty="0" smtClean="0"/>
              <a:t> Re-Injection hoses was successful</a:t>
            </a:r>
          </a:p>
          <a:p>
            <a:pPr lvl="0"/>
            <a:endParaRPr lang="en-US" sz="1800" dirty="0" smtClean="0"/>
          </a:p>
          <a:p>
            <a:pPr lvl="0"/>
            <a:r>
              <a:rPr lang="en-US" sz="1800" dirty="0" smtClean="0"/>
              <a:t>FRE Embeds in the deck and walls for ballast system allowed integration of piping into structure </a:t>
            </a:r>
          </a:p>
          <a:p>
            <a:pPr lvl="0"/>
            <a:endParaRPr lang="en-US" sz="1800" dirty="0" smtClean="0"/>
          </a:p>
          <a:p>
            <a:r>
              <a:rPr lang="en-US" sz="1800" dirty="0" smtClean="0"/>
              <a:t>Coordination of the interfaces is critical</a:t>
            </a:r>
          </a:p>
          <a:p>
            <a:pPr lvl="1">
              <a:lnSpc>
                <a:spcPct val="150000"/>
              </a:lnSpc>
              <a:spcAft>
                <a:spcPts val="0"/>
              </a:spcAft>
            </a:pPr>
            <a:endParaRPr lang="en-US" sz="1600" dirty="0" smtClean="0"/>
          </a:p>
        </p:txBody>
      </p:sp>
      <p:sp>
        <p:nvSpPr>
          <p:cNvPr id="2" name="Title 1"/>
          <p:cNvSpPr>
            <a:spLocks noGrp="1"/>
          </p:cNvSpPr>
          <p:nvPr>
            <p:ph type="title"/>
          </p:nvPr>
        </p:nvSpPr>
        <p:spPr/>
        <p:txBody>
          <a:bodyPr/>
          <a:lstStyle/>
          <a:p>
            <a:r>
              <a:rPr lang="en-US" dirty="0" smtClean="0"/>
              <a:t>Selected Lessons Learned for Barge Gate</a:t>
            </a:r>
            <a:endParaRPr lang="en-US" dirty="0"/>
          </a:p>
        </p:txBody>
      </p:sp>
      <p:sp>
        <p:nvSpPr>
          <p:cNvPr id="6" name="Date Placeholder 5"/>
          <p:cNvSpPr>
            <a:spLocks noGrp="1"/>
          </p:cNvSpPr>
          <p:nvPr>
            <p:ph type="dt" sz="half" idx="10"/>
          </p:nvPr>
        </p:nvSpPr>
        <p:spPr/>
        <p:txBody>
          <a:bodyPr/>
          <a:lstStyle/>
          <a:p>
            <a:fld id="{0F014089-1D65-45B2-9866-571836D4BC7B}" type="datetime4">
              <a:rPr lang="en-US" smtClean="0"/>
              <a:pPr/>
              <a:t>March 30, 2012</a:t>
            </a:fld>
            <a:endParaRPr lang="da-DK" dirty="0"/>
          </a:p>
        </p:txBody>
      </p:sp>
      <p:sp>
        <p:nvSpPr>
          <p:cNvPr id="7" name="Slide Number Placeholder 6"/>
          <p:cNvSpPr>
            <a:spLocks noGrp="1"/>
          </p:cNvSpPr>
          <p:nvPr>
            <p:ph type="sldNum" sz="quarter" idx="12"/>
          </p:nvPr>
        </p:nvSpPr>
        <p:spPr/>
        <p:txBody>
          <a:bodyPr/>
          <a:lstStyle/>
          <a:p>
            <a:fld id="{AF54B9EF-527F-4F31-BDA9-861CCA0FE377}" type="slidenum">
              <a:rPr lang="da-DK" smtClean="0"/>
              <a:pPr/>
              <a:t>31</a:t>
            </a:fld>
            <a:endParaRPr lang="da-DK" dirty="0"/>
          </a:p>
        </p:txBody>
      </p:sp>
      <p:sp>
        <p:nvSpPr>
          <p:cNvPr id="8" name="Footer Placeholder 7"/>
          <p:cNvSpPr>
            <a:spLocks noGrp="1"/>
          </p:cNvSpPr>
          <p:nvPr>
            <p:ph type="ftr" sz="quarter" idx="11"/>
          </p:nvPr>
        </p:nvSpPr>
        <p:spPr/>
        <p:txBody>
          <a:bodyPr/>
          <a:lstStyle/>
          <a:p>
            <a:r>
              <a:rPr lang="en-US" dirty="0" smtClean="0"/>
              <a:t>IHNC Presentation for Rice </a:t>
            </a:r>
            <a:r>
              <a:rPr lang="en-US" dirty="0" err="1" smtClean="0"/>
              <a:t>Unversity's</a:t>
            </a:r>
            <a:r>
              <a:rPr lang="en-US" dirty="0" smtClean="0"/>
              <a:t> SSPEED Center Seminar</a:t>
            </a:r>
            <a:endParaRPr lang="da-DK" dirty="0"/>
          </a:p>
        </p:txBody>
      </p:sp>
    </p:spTree>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ate Placeholder 7"/>
          <p:cNvSpPr>
            <a:spLocks noGrp="1"/>
          </p:cNvSpPr>
          <p:nvPr>
            <p:ph type="dt" sz="half" idx="10"/>
          </p:nvPr>
        </p:nvSpPr>
        <p:spPr>
          <a:prstGeom prst="rect">
            <a:avLst/>
          </a:prstGeom>
        </p:spPr>
        <p:txBody>
          <a:bodyPr/>
          <a:lstStyle/>
          <a:p>
            <a:pPr>
              <a:defRPr/>
            </a:pPr>
            <a:fld id="{5951E1BA-047D-4C8D-AECE-7D49EC3F5AE0}" type="datetime4">
              <a:rPr lang="en-US" smtClean="0"/>
              <a:pPr>
                <a:defRPr/>
              </a:pPr>
              <a:t>March 30, 2012</a:t>
            </a:fld>
            <a:endParaRPr lang="en-GB" dirty="0"/>
          </a:p>
        </p:txBody>
      </p:sp>
      <p:sp>
        <p:nvSpPr>
          <p:cNvPr id="9" name="Footer Placeholder 8"/>
          <p:cNvSpPr>
            <a:spLocks noGrp="1"/>
          </p:cNvSpPr>
          <p:nvPr>
            <p:ph type="ftr" sz="quarter" idx="11"/>
          </p:nvPr>
        </p:nvSpPr>
        <p:spPr>
          <a:prstGeom prst="rect">
            <a:avLst/>
          </a:prstGeom>
        </p:spPr>
        <p:txBody>
          <a:bodyPr/>
          <a:lstStyle/>
          <a:p>
            <a:pPr>
              <a:defRPr/>
            </a:pPr>
            <a:r>
              <a:rPr lang="en-US" dirty="0" smtClean="0"/>
              <a:t>IHNC Presentation for Rice </a:t>
            </a:r>
            <a:r>
              <a:rPr lang="en-US" dirty="0" err="1" smtClean="0"/>
              <a:t>Unversity's</a:t>
            </a:r>
            <a:r>
              <a:rPr lang="en-US" dirty="0" smtClean="0"/>
              <a:t> SSPEED Center Seminar</a:t>
            </a:r>
            <a:endParaRPr lang="en-GB" dirty="0"/>
          </a:p>
        </p:txBody>
      </p:sp>
      <p:sp>
        <p:nvSpPr>
          <p:cNvPr id="59395" name="Rectangle 3"/>
          <p:cNvSpPr>
            <a:spLocks noGrp="1" noChangeArrowheads="1"/>
          </p:cNvSpPr>
          <p:nvPr>
            <p:ph sz="quarter" idx="15"/>
          </p:nvPr>
        </p:nvSpPr>
        <p:spPr>
          <a:xfrm>
            <a:off x="3310554" y="1594371"/>
            <a:ext cx="2788892" cy="2003336"/>
          </a:xfrm>
        </p:spPr>
        <p:txBody>
          <a:bodyPr>
            <a:normAutofit fontScale="92500"/>
          </a:bodyPr>
          <a:lstStyle/>
          <a:p>
            <a:pPr marL="0" indent="0">
              <a:lnSpc>
                <a:spcPct val="150000"/>
              </a:lnSpc>
              <a:buNone/>
            </a:pPr>
            <a:r>
              <a:rPr lang="en-US" sz="1300" b="1" kern="1200" dirty="0" smtClean="0"/>
              <a:t>SAN FRANCISCO, CA</a:t>
            </a:r>
            <a:br>
              <a:rPr lang="en-US" sz="1300" b="1" kern="1200" dirty="0" smtClean="0"/>
            </a:br>
            <a:r>
              <a:rPr lang="en-US" sz="1300" kern="1200" dirty="0" smtClean="0"/>
              <a:t>101 Californi</a:t>
            </a:r>
            <a:r>
              <a:rPr lang="en-US" sz="1300" dirty="0" smtClean="0"/>
              <a:t>a St., Suite 2710</a:t>
            </a:r>
            <a:br>
              <a:rPr lang="en-US" sz="1300" dirty="0" smtClean="0"/>
            </a:br>
            <a:r>
              <a:rPr lang="en-US" sz="1300" dirty="0" smtClean="0"/>
              <a:t>San Francisco, CA 94111</a:t>
            </a:r>
            <a:br>
              <a:rPr lang="en-US" sz="1300" dirty="0" smtClean="0"/>
            </a:br>
            <a:r>
              <a:rPr lang="en-US" sz="1300" dirty="0" smtClean="0"/>
              <a:t>Tel. (415) 365-9691</a:t>
            </a:r>
            <a:r>
              <a:rPr lang="da-DK" sz="1300" kern="1200" dirty="0" smtClean="0"/>
              <a:t/>
            </a:r>
            <a:br>
              <a:rPr lang="da-DK" sz="1300" kern="1200" dirty="0" smtClean="0"/>
            </a:br>
            <a:r>
              <a:rPr lang="da-DK" sz="1300" kern="1200" dirty="0" smtClean="0"/>
              <a:t>Henrik Dahl, PE</a:t>
            </a:r>
            <a:br>
              <a:rPr lang="da-DK" sz="1300" kern="1200" dirty="0" smtClean="0"/>
            </a:br>
            <a:r>
              <a:rPr lang="da-DK" sz="1300" kern="1200" dirty="0" err="1" smtClean="0"/>
              <a:t>hkd@gerwick.com</a:t>
            </a:r>
            <a:r>
              <a:rPr lang="da-DK" sz="1300" kern="1200" dirty="0" smtClean="0"/>
              <a:t/>
            </a:r>
            <a:br>
              <a:rPr lang="da-DK" sz="1300" kern="1200" dirty="0" smtClean="0"/>
            </a:br>
            <a:endParaRPr lang="da-DK" sz="1300" kern="1200" dirty="0" smtClean="0"/>
          </a:p>
          <a:p>
            <a:pPr marL="0" indent="0">
              <a:lnSpc>
                <a:spcPct val="150000"/>
              </a:lnSpc>
              <a:spcBef>
                <a:spcPts val="1800"/>
              </a:spcBef>
              <a:buNone/>
            </a:pPr>
            <a:endParaRPr lang="da-DK" sz="1300" kern="1200" dirty="0" smtClean="0"/>
          </a:p>
        </p:txBody>
      </p:sp>
      <p:sp>
        <p:nvSpPr>
          <p:cNvPr id="59394" name="Rectangle 2"/>
          <p:cNvSpPr>
            <a:spLocks noGrp="1" noChangeArrowheads="1"/>
          </p:cNvSpPr>
          <p:nvPr>
            <p:ph type="title"/>
          </p:nvPr>
        </p:nvSpPr>
        <p:spPr/>
        <p:txBody>
          <a:bodyPr/>
          <a:lstStyle/>
          <a:p>
            <a:r>
              <a:rPr lang="en-US" sz="2800" dirty="0" smtClean="0"/>
              <a:t>Gerwick Office Locations</a:t>
            </a:r>
            <a:endParaRPr lang="da-DK" sz="2800" dirty="0" smtClean="0"/>
          </a:p>
        </p:txBody>
      </p:sp>
      <p:sp>
        <p:nvSpPr>
          <p:cNvPr id="59396" name="Rectangle 4"/>
          <p:cNvSpPr>
            <a:spLocks noChangeArrowheads="1"/>
          </p:cNvSpPr>
          <p:nvPr/>
        </p:nvSpPr>
        <p:spPr bwMode="auto">
          <a:xfrm>
            <a:off x="368430" y="1524000"/>
            <a:ext cx="2527170" cy="1863880"/>
          </a:xfrm>
          <a:prstGeom prst="rect">
            <a:avLst/>
          </a:prstGeom>
          <a:noFill/>
          <a:ln w="9525">
            <a:noFill/>
            <a:miter lim="800000"/>
            <a:headEnd/>
            <a:tailEnd/>
          </a:ln>
        </p:spPr>
        <p:txBody>
          <a:bodyPr lIns="61200" tIns="100800"/>
          <a:lstStyle/>
          <a:p>
            <a:pPr eaLnBrk="0" hangingPunct="0">
              <a:lnSpc>
                <a:spcPct val="150000"/>
              </a:lnSpc>
              <a:spcBef>
                <a:spcPts val="0"/>
              </a:spcBef>
              <a:buFont typeface="Wingdings" pitchFamily="2" charset="2"/>
              <a:buNone/>
            </a:pPr>
            <a:r>
              <a:rPr lang="en-US" sz="1300" b="1" baseline="0" dirty="0">
                <a:latin typeface="+mn-lt"/>
              </a:rPr>
              <a:t>OAKLAND, CA</a:t>
            </a:r>
          </a:p>
          <a:p>
            <a:pPr eaLnBrk="0" hangingPunct="0">
              <a:lnSpc>
                <a:spcPct val="150000"/>
              </a:lnSpc>
              <a:spcBef>
                <a:spcPts val="0"/>
              </a:spcBef>
              <a:buFont typeface="Wingdings" pitchFamily="2" charset="2"/>
              <a:buNone/>
            </a:pPr>
            <a:r>
              <a:rPr lang="en-US" sz="1300" b="0" baseline="0" dirty="0">
                <a:latin typeface="+mn-lt"/>
              </a:rPr>
              <a:t>1300 Clay St., 7</a:t>
            </a:r>
            <a:r>
              <a:rPr lang="en-US" sz="1300" b="0" baseline="30000" dirty="0">
                <a:latin typeface="+mn-lt"/>
              </a:rPr>
              <a:t>th</a:t>
            </a:r>
            <a:r>
              <a:rPr lang="en-US" sz="1300" b="0" baseline="0" dirty="0">
                <a:latin typeface="+mn-lt"/>
              </a:rPr>
              <a:t> Floor</a:t>
            </a:r>
          </a:p>
          <a:p>
            <a:pPr eaLnBrk="0" hangingPunct="0">
              <a:lnSpc>
                <a:spcPct val="150000"/>
              </a:lnSpc>
              <a:spcBef>
                <a:spcPts val="0"/>
              </a:spcBef>
              <a:buFont typeface="Wingdings" pitchFamily="2" charset="2"/>
              <a:buNone/>
            </a:pPr>
            <a:r>
              <a:rPr lang="en-US" sz="1300" b="0" baseline="0" dirty="0">
                <a:latin typeface="+mn-lt"/>
              </a:rPr>
              <a:t>Oakland, CA 94612</a:t>
            </a:r>
          </a:p>
          <a:p>
            <a:pPr eaLnBrk="0" hangingPunct="0">
              <a:lnSpc>
                <a:spcPct val="150000"/>
              </a:lnSpc>
              <a:spcBef>
                <a:spcPts val="0"/>
              </a:spcBef>
              <a:buFont typeface="Wingdings" pitchFamily="2" charset="2"/>
              <a:buNone/>
            </a:pPr>
            <a:r>
              <a:rPr lang="da-DK" sz="1300" b="0" baseline="0" dirty="0">
                <a:latin typeface="+mn-lt"/>
              </a:rPr>
              <a:t>Tel. (510) 839-8972 </a:t>
            </a:r>
          </a:p>
          <a:p>
            <a:pPr eaLnBrk="0" hangingPunct="0">
              <a:lnSpc>
                <a:spcPct val="150000"/>
              </a:lnSpc>
              <a:spcBef>
                <a:spcPts val="0"/>
              </a:spcBef>
              <a:buFont typeface="Wingdings" pitchFamily="2" charset="2"/>
              <a:buNone/>
            </a:pPr>
            <a:r>
              <a:rPr lang="da-DK" sz="1300" b="0" dirty="0" smtClean="0">
                <a:latin typeface="+mn-lt"/>
              </a:rPr>
              <a:t>Dale Berner, </a:t>
            </a:r>
            <a:r>
              <a:rPr lang="da-DK" sz="1300" b="0" dirty="0" err="1" smtClean="0">
                <a:latin typeface="+mn-lt"/>
              </a:rPr>
              <a:t>PhD</a:t>
            </a:r>
            <a:r>
              <a:rPr lang="da-DK" sz="1300" b="0" dirty="0" smtClean="0">
                <a:latin typeface="+mn-lt"/>
              </a:rPr>
              <a:t>, PE</a:t>
            </a:r>
          </a:p>
          <a:p>
            <a:pPr eaLnBrk="0" hangingPunct="0">
              <a:lnSpc>
                <a:spcPct val="150000"/>
              </a:lnSpc>
              <a:spcBef>
                <a:spcPts val="0"/>
              </a:spcBef>
              <a:buFont typeface="Wingdings" pitchFamily="2" charset="2"/>
              <a:buNone/>
            </a:pPr>
            <a:r>
              <a:rPr lang="da-DK" sz="1300" dirty="0" err="1" smtClean="0"/>
              <a:t>deb@gerwick.com</a:t>
            </a:r>
            <a:r>
              <a:rPr lang="da-DK" sz="1300" b="0" baseline="0" dirty="0" smtClean="0">
                <a:latin typeface="+mn-lt"/>
              </a:rPr>
              <a:t/>
            </a:r>
            <a:br>
              <a:rPr lang="da-DK" sz="1300" b="0" baseline="0" dirty="0" smtClean="0">
                <a:latin typeface="+mn-lt"/>
              </a:rPr>
            </a:br>
            <a:endParaRPr lang="da-DK" sz="1300" b="0" baseline="0" dirty="0" smtClean="0">
              <a:latin typeface="+mn-lt"/>
            </a:endParaRPr>
          </a:p>
          <a:p>
            <a:pPr eaLnBrk="0" hangingPunct="0">
              <a:lnSpc>
                <a:spcPct val="150000"/>
              </a:lnSpc>
              <a:spcBef>
                <a:spcPts val="0"/>
              </a:spcBef>
              <a:buFont typeface="Wingdings" pitchFamily="2" charset="2"/>
              <a:buNone/>
            </a:pPr>
            <a:endParaRPr lang="da-DK" sz="1300" b="0" baseline="0" dirty="0">
              <a:latin typeface="+mn-lt"/>
            </a:endParaRPr>
          </a:p>
        </p:txBody>
      </p:sp>
      <p:sp>
        <p:nvSpPr>
          <p:cNvPr id="59397" name="Rectangle 5"/>
          <p:cNvSpPr>
            <a:spLocks noChangeArrowheads="1"/>
          </p:cNvSpPr>
          <p:nvPr/>
        </p:nvSpPr>
        <p:spPr bwMode="auto">
          <a:xfrm>
            <a:off x="6317000" y="1447800"/>
            <a:ext cx="3131800" cy="2016280"/>
          </a:xfrm>
          <a:prstGeom prst="rect">
            <a:avLst/>
          </a:prstGeom>
          <a:noFill/>
          <a:ln w="9525">
            <a:noFill/>
            <a:miter lim="800000"/>
            <a:headEnd/>
            <a:tailEnd/>
          </a:ln>
        </p:spPr>
        <p:txBody>
          <a:bodyPr lIns="61200" tIns="100800"/>
          <a:lstStyle/>
          <a:p>
            <a:pPr eaLnBrk="0" hangingPunct="0">
              <a:lnSpc>
                <a:spcPct val="150000"/>
              </a:lnSpc>
              <a:spcBef>
                <a:spcPts val="0"/>
              </a:spcBef>
              <a:buFont typeface="Wingdings" pitchFamily="2" charset="2"/>
              <a:buNone/>
            </a:pPr>
            <a:r>
              <a:rPr lang="en-US" sz="1300" b="1" baseline="0" dirty="0">
                <a:latin typeface="+mn-lt"/>
              </a:rPr>
              <a:t>SEATTLE, WA</a:t>
            </a:r>
          </a:p>
          <a:p>
            <a:pPr eaLnBrk="0" hangingPunct="0">
              <a:lnSpc>
                <a:spcPct val="150000"/>
              </a:lnSpc>
              <a:spcBef>
                <a:spcPts val="0"/>
              </a:spcBef>
              <a:buFont typeface="Wingdings" pitchFamily="2" charset="2"/>
              <a:buNone/>
            </a:pPr>
            <a:r>
              <a:rPr lang="en-US" sz="1300" b="0" baseline="0" dirty="0" smtClean="0">
                <a:latin typeface="+mn-lt"/>
              </a:rPr>
              <a:t>220 West Mercer St. Suite</a:t>
            </a:r>
            <a:r>
              <a:rPr lang="en-US" sz="1300" b="0" dirty="0" smtClean="0">
                <a:latin typeface="+mn-lt"/>
              </a:rPr>
              <a:t> W100</a:t>
            </a:r>
            <a:endParaRPr lang="en-US" sz="1300" b="0" baseline="0" dirty="0">
              <a:latin typeface="+mn-lt"/>
            </a:endParaRPr>
          </a:p>
          <a:p>
            <a:pPr eaLnBrk="0" hangingPunct="0">
              <a:lnSpc>
                <a:spcPct val="150000"/>
              </a:lnSpc>
              <a:spcBef>
                <a:spcPts val="0"/>
              </a:spcBef>
              <a:buFont typeface="Wingdings" pitchFamily="2" charset="2"/>
              <a:buNone/>
            </a:pPr>
            <a:r>
              <a:rPr lang="en-US" sz="1300" b="0" baseline="0" dirty="0">
                <a:latin typeface="+mn-lt"/>
              </a:rPr>
              <a:t>Seattle, WA 98119</a:t>
            </a:r>
          </a:p>
          <a:p>
            <a:pPr eaLnBrk="0" hangingPunct="0">
              <a:lnSpc>
                <a:spcPct val="150000"/>
              </a:lnSpc>
              <a:spcBef>
                <a:spcPts val="0"/>
              </a:spcBef>
              <a:buFont typeface="Wingdings" pitchFamily="2" charset="2"/>
              <a:buNone/>
            </a:pPr>
            <a:r>
              <a:rPr lang="da-DK" sz="1300" b="0" baseline="0" dirty="0">
                <a:latin typeface="+mn-lt"/>
              </a:rPr>
              <a:t>Tel. (</a:t>
            </a:r>
            <a:r>
              <a:rPr lang="da-DK" sz="1300" b="0" baseline="0" dirty="0" smtClean="0">
                <a:latin typeface="+mn-lt"/>
              </a:rPr>
              <a:t>206) 588-2735</a:t>
            </a:r>
          </a:p>
          <a:p>
            <a:pPr eaLnBrk="0" hangingPunct="0">
              <a:lnSpc>
                <a:spcPct val="150000"/>
              </a:lnSpc>
              <a:spcBef>
                <a:spcPts val="0"/>
              </a:spcBef>
              <a:buFont typeface="Wingdings" pitchFamily="2" charset="2"/>
              <a:buNone/>
            </a:pPr>
            <a:r>
              <a:rPr lang="da-DK" sz="1300" b="0" dirty="0" smtClean="0">
                <a:latin typeface="+mn-lt"/>
              </a:rPr>
              <a:t>Paul </a:t>
            </a:r>
            <a:r>
              <a:rPr lang="da-DK" sz="1300" b="0" dirty="0" err="1" smtClean="0">
                <a:latin typeface="+mn-lt"/>
              </a:rPr>
              <a:t>Guenther</a:t>
            </a:r>
            <a:r>
              <a:rPr lang="da-DK" sz="1300" b="0" dirty="0" smtClean="0">
                <a:latin typeface="+mn-lt"/>
              </a:rPr>
              <a:t>, PE, SE</a:t>
            </a:r>
          </a:p>
          <a:p>
            <a:pPr eaLnBrk="0" hangingPunct="0">
              <a:lnSpc>
                <a:spcPct val="150000"/>
              </a:lnSpc>
              <a:spcBef>
                <a:spcPts val="0"/>
              </a:spcBef>
              <a:buFont typeface="Wingdings" pitchFamily="2" charset="2"/>
              <a:buNone/>
            </a:pPr>
            <a:r>
              <a:rPr lang="da-DK" sz="1300" b="0" baseline="0" dirty="0" err="1" smtClean="0">
                <a:latin typeface="+mn-lt"/>
              </a:rPr>
              <a:t>page@gerwick.com</a:t>
            </a:r>
            <a:r>
              <a:rPr lang="da-DK" sz="1300" b="0" baseline="0" dirty="0" smtClean="0">
                <a:latin typeface="+mn-lt"/>
              </a:rPr>
              <a:t/>
            </a:r>
            <a:br>
              <a:rPr lang="da-DK" sz="1300" b="0" baseline="0" dirty="0" smtClean="0">
                <a:latin typeface="+mn-lt"/>
              </a:rPr>
            </a:br>
            <a:r>
              <a:rPr lang="da-DK" sz="1300" b="0" baseline="0" dirty="0" smtClean="0">
                <a:latin typeface="+mn-lt"/>
              </a:rPr>
              <a:t/>
            </a:r>
            <a:br>
              <a:rPr lang="da-DK" sz="1300" b="0" baseline="0" dirty="0" smtClean="0">
                <a:latin typeface="+mn-lt"/>
              </a:rPr>
            </a:br>
            <a:endParaRPr lang="da-DK" sz="1300" b="0" baseline="0" dirty="0">
              <a:latin typeface="+mn-lt"/>
            </a:endParaRPr>
          </a:p>
        </p:txBody>
      </p:sp>
      <p:sp>
        <p:nvSpPr>
          <p:cNvPr id="10" name="Rectangle 3"/>
          <p:cNvSpPr txBox="1">
            <a:spLocks noChangeArrowheads="1"/>
          </p:cNvSpPr>
          <p:nvPr/>
        </p:nvSpPr>
        <p:spPr>
          <a:xfrm>
            <a:off x="1455400" y="3962400"/>
            <a:ext cx="2659400" cy="2133600"/>
          </a:xfrm>
          <a:prstGeom prst="rect">
            <a:avLst/>
          </a:prstGeom>
        </p:spPr>
        <p:txBody>
          <a:bodyPr vert="horz" lIns="0" tIns="0" rIns="0" bIns="0" rtlCol="0">
            <a:normAutofit/>
          </a:bodyPr>
          <a:lstStyle/>
          <a:p>
            <a:pPr eaLnBrk="0" hangingPunct="0">
              <a:lnSpc>
                <a:spcPct val="150000"/>
              </a:lnSpc>
              <a:spcBef>
                <a:spcPts val="0"/>
              </a:spcBef>
              <a:buFont typeface="Wingdings" pitchFamily="2" charset="2"/>
              <a:buNone/>
            </a:pPr>
            <a:r>
              <a:rPr lang="en-US" sz="1300" b="1" dirty="0" smtClean="0">
                <a:latin typeface="+mn-lt"/>
              </a:rPr>
              <a:t>NEW ORLEANS, LA</a:t>
            </a:r>
          </a:p>
          <a:p>
            <a:pPr eaLnBrk="0" hangingPunct="0">
              <a:lnSpc>
                <a:spcPct val="150000"/>
              </a:lnSpc>
              <a:spcBef>
                <a:spcPts val="0"/>
              </a:spcBef>
              <a:buFont typeface="Wingdings" pitchFamily="2" charset="2"/>
              <a:buNone/>
            </a:pPr>
            <a:r>
              <a:rPr lang="en-US" sz="1300" b="0" dirty="0" smtClean="0">
                <a:latin typeface="+mn-lt"/>
              </a:rPr>
              <a:t>400 </a:t>
            </a:r>
            <a:r>
              <a:rPr lang="en-US" sz="1300" b="0" dirty="0" err="1" smtClean="0">
                <a:latin typeface="+mn-lt"/>
              </a:rPr>
              <a:t>Poydras</a:t>
            </a:r>
            <a:r>
              <a:rPr lang="en-US" sz="1300" b="0" dirty="0" smtClean="0">
                <a:latin typeface="+mn-lt"/>
              </a:rPr>
              <a:t> Street, #1160</a:t>
            </a:r>
          </a:p>
          <a:p>
            <a:pPr eaLnBrk="0" hangingPunct="0">
              <a:lnSpc>
                <a:spcPct val="150000"/>
              </a:lnSpc>
              <a:spcBef>
                <a:spcPts val="0"/>
              </a:spcBef>
              <a:buFont typeface="Wingdings" pitchFamily="2" charset="2"/>
              <a:buNone/>
            </a:pPr>
            <a:r>
              <a:rPr lang="en-US" sz="1300" b="0" dirty="0" smtClean="0">
                <a:latin typeface="+mn-lt"/>
              </a:rPr>
              <a:t>New Orleans, LA 70130</a:t>
            </a:r>
          </a:p>
          <a:p>
            <a:pPr eaLnBrk="0" hangingPunct="0">
              <a:lnSpc>
                <a:spcPct val="150000"/>
              </a:lnSpc>
              <a:spcBef>
                <a:spcPts val="0"/>
              </a:spcBef>
              <a:buFont typeface="Wingdings" pitchFamily="2" charset="2"/>
              <a:buNone/>
            </a:pPr>
            <a:r>
              <a:rPr lang="da-DK" sz="1300" b="0" dirty="0" smtClean="0">
                <a:latin typeface="+mn-lt"/>
              </a:rPr>
              <a:t>Tel. (504) 528-2004 </a:t>
            </a:r>
          </a:p>
          <a:p>
            <a:pPr eaLnBrk="0" hangingPunct="0">
              <a:lnSpc>
                <a:spcPct val="150000"/>
              </a:lnSpc>
              <a:spcBef>
                <a:spcPts val="0"/>
              </a:spcBef>
              <a:buFont typeface="Wingdings" pitchFamily="2" charset="2"/>
              <a:buNone/>
            </a:pPr>
            <a:r>
              <a:rPr lang="da-DK" sz="1300" b="0" dirty="0" smtClean="0">
                <a:latin typeface="+mn-lt"/>
              </a:rPr>
              <a:t>Mike </a:t>
            </a:r>
            <a:r>
              <a:rPr lang="da-DK" sz="1300" b="0" dirty="0" err="1" smtClean="0">
                <a:latin typeface="+mn-lt"/>
              </a:rPr>
              <a:t>Bonin</a:t>
            </a:r>
            <a:r>
              <a:rPr lang="da-DK" sz="1300" b="0" dirty="0" smtClean="0">
                <a:latin typeface="+mn-lt"/>
              </a:rPr>
              <a:t>, PE</a:t>
            </a:r>
          </a:p>
          <a:p>
            <a:pPr eaLnBrk="0" hangingPunct="0">
              <a:lnSpc>
                <a:spcPct val="150000"/>
              </a:lnSpc>
              <a:spcBef>
                <a:spcPts val="0"/>
              </a:spcBef>
              <a:buFont typeface="Wingdings" pitchFamily="2" charset="2"/>
              <a:buNone/>
            </a:pPr>
            <a:r>
              <a:rPr lang="da-DK" sz="1300" b="0" dirty="0" err="1" smtClean="0">
                <a:latin typeface="+mn-lt"/>
              </a:rPr>
              <a:t>mclb@gerwick.com</a:t>
            </a:r>
            <a:endParaRPr lang="da-DK" sz="1300" b="0" dirty="0" smtClean="0">
              <a:latin typeface="+mn-lt"/>
            </a:endParaRPr>
          </a:p>
        </p:txBody>
      </p:sp>
      <p:sp>
        <p:nvSpPr>
          <p:cNvPr id="11" name="Rectangle 3"/>
          <p:cNvSpPr txBox="1">
            <a:spLocks noChangeArrowheads="1"/>
          </p:cNvSpPr>
          <p:nvPr/>
        </p:nvSpPr>
        <p:spPr>
          <a:xfrm>
            <a:off x="5029200" y="3962400"/>
            <a:ext cx="2659400" cy="2133600"/>
          </a:xfrm>
          <a:prstGeom prst="rect">
            <a:avLst/>
          </a:prstGeom>
        </p:spPr>
        <p:txBody>
          <a:bodyPr vert="horz" lIns="0" tIns="0" rIns="0" bIns="0" rtlCol="0">
            <a:normAutofit/>
          </a:bodyPr>
          <a:lstStyle/>
          <a:p>
            <a:pPr eaLnBrk="0" hangingPunct="0">
              <a:lnSpc>
                <a:spcPct val="150000"/>
              </a:lnSpc>
              <a:spcBef>
                <a:spcPts val="0"/>
              </a:spcBef>
              <a:buFont typeface="Wingdings" pitchFamily="2" charset="2"/>
              <a:buNone/>
            </a:pPr>
            <a:r>
              <a:rPr lang="da-DK" sz="1300" b="1" baseline="0" dirty="0" smtClean="0">
                <a:latin typeface="+mn-lt"/>
              </a:rPr>
              <a:t>LONG BEACH,</a:t>
            </a:r>
            <a:r>
              <a:rPr lang="da-DK" sz="1300" b="1" dirty="0" smtClean="0">
                <a:latin typeface="+mn-lt"/>
              </a:rPr>
              <a:t> CA</a:t>
            </a:r>
          </a:p>
          <a:p>
            <a:pPr eaLnBrk="0" hangingPunct="0">
              <a:lnSpc>
                <a:spcPct val="150000"/>
              </a:lnSpc>
              <a:spcBef>
                <a:spcPts val="0"/>
              </a:spcBef>
              <a:buFont typeface="Wingdings" pitchFamily="2" charset="2"/>
              <a:buNone/>
            </a:pPr>
            <a:r>
              <a:rPr lang="da-DK" sz="1300" b="0" baseline="0" dirty="0" smtClean="0">
                <a:latin typeface="+mn-lt"/>
              </a:rPr>
              <a:t>3780</a:t>
            </a:r>
            <a:r>
              <a:rPr lang="da-DK" sz="1300" b="0" dirty="0" smtClean="0">
                <a:latin typeface="+mn-lt"/>
              </a:rPr>
              <a:t> Kilroy </a:t>
            </a:r>
            <a:r>
              <a:rPr lang="da-DK" sz="1300" b="0" dirty="0" err="1" smtClean="0">
                <a:latin typeface="+mn-lt"/>
              </a:rPr>
              <a:t>Airport</a:t>
            </a:r>
            <a:r>
              <a:rPr lang="da-DK" sz="1300" b="0" dirty="0" smtClean="0">
                <a:latin typeface="+mn-lt"/>
              </a:rPr>
              <a:t> </a:t>
            </a:r>
            <a:r>
              <a:rPr lang="da-DK" sz="1300" b="0" dirty="0" err="1" smtClean="0">
                <a:latin typeface="+mn-lt"/>
              </a:rPr>
              <a:t>Way</a:t>
            </a:r>
            <a:r>
              <a:rPr lang="da-DK" sz="1300" b="0" dirty="0" smtClean="0">
                <a:latin typeface="+mn-lt"/>
              </a:rPr>
              <a:t>, #200</a:t>
            </a:r>
          </a:p>
          <a:p>
            <a:pPr eaLnBrk="0" hangingPunct="0">
              <a:lnSpc>
                <a:spcPct val="150000"/>
              </a:lnSpc>
              <a:spcBef>
                <a:spcPts val="0"/>
              </a:spcBef>
              <a:buFont typeface="Wingdings" pitchFamily="2" charset="2"/>
              <a:buNone/>
            </a:pPr>
            <a:r>
              <a:rPr lang="da-DK" sz="1300" b="0" baseline="0" dirty="0" smtClean="0">
                <a:latin typeface="+mn-lt"/>
              </a:rPr>
              <a:t>Long</a:t>
            </a:r>
            <a:r>
              <a:rPr lang="da-DK" sz="1300" b="0" dirty="0" smtClean="0">
                <a:latin typeface="+mn-lt"/>
              </a:rPr>
              <a:t> </a:t>
            </a:r>
            <a:r>
              <a:rPr lang="da-DK" sz="1300" b="0" dirty="0" err="1" smtClean="0">
                <a:latin typeface="+mn-lt"/>
              </a:rPr>
              <a:t>Beach</a:t>
            </a:r>
            <a:r>
              <a:rPr lang="da-DK" sz="1300" b="0" dirty="0" smtClean="0">
                <a:latin typeface="+mn-lt"/>
              </a:rPr>
              <a:t>, CA 90806</a:t>
            </a:r>
          </a:p>
          <a:p>
            <a:pPr eaLnBrk="0" hangingPunct="0">
              <a:lnSpc>
                <a:spcPct val="150000"/>
              </a:lnSpc>
              <a:spcBef>
                <a:spcPts val="0"/>
              </a:spcBef>
              <a:buFont typeface="Wingdings" pitchFamily="2" charset="2"/>
              <a:buNone/>
            </a:pPr>
            <a:r>
              <a:rPr lang="da-DK" sz="1300" b="0" baseline="0" dirty="0" smtClean="0">
                <a:latin typeface="+mn-lt"/>
              </a:rPr>
              <a:t>Tel.</a:t>
            </a:r>
            <a:r>
              <a:rPr lang="da-DK" sz="1300" b="0" dirty="0" smtClean="0">
                <a:latin typeface="+mn-lt"/>
              </a:rPr>
              <a:t> (562) 598-9888</a:t>
            </a:r>
          </a:p>
          <a:p>
            <a:pPr eaLnBrk="0" hangingPunct="0">
              <a:lnSpc>
                <a:spcPct val="150000"/>
              </a:lnSpc>
              <a:spcBef>
                <a:spcPts val="0"/>
              </a:spcBef>
              <a:buFont typeface="Wingdings" pitchFamily="2" charset="2"/>
              <a:buNone/>
            </a:pPr>
            <a:r>
              <a:rPr lang="da-DK" sz="1300" b="0" baseline="0" dirty="0" err="1" smtClean="0">
                <a:latin typeface="+mn-lt"/>
              </a:rPr>
              <a:t>Warren</a:t>
            </a:r>
            <a:r>
              <a:rPr lang="da-DK" sz="1300" b="0" dirty="0" smtClean="0">
                <a:latin typeface="+mn-lt"/>
              </a:rPr>
              <a:t> Stewart, PE, SE</a:t>
            </a:r>
          </a:p>
          <a:p>
            <a:pPr eaLnBrk="0" hangingPunct="0">
              <a:lnSpc>
                <a:spcPct val="150000"/>
              </a:lnSpc>
              <a:spcBef>
                <a:spcPts val="0"/>
              </a:spcBef>
              <a:buFont typeface="Wingdings" pitchFamily="2" charset="2"/>
              <a:buNone/>
            </a:pPr>
            <a:r>
              <a:rPr lang="da-DK" sz="1300" b="0" baseline="0" dirty="0" err="1" smtClean="0">
                <a:latin typeface="+mn-lt"/>
              </a:rPr>
              <a:t>wnst@gerwick.com</a:t>
            </a:r>
            <a:endParaRPr lang="da-DK" sz="1300" b="0" baseline="0" dirty="0">
              <a:latin typeface="+mn-lt"/>
            </a:endParaRPr>
          </a:p>
        </p:txBody>
      </p:sp>
      <p:sp>
        <p:nvSpPr>
          <p:cNvPr id="14" name="Slide Number Placeholder 13"/>
          <p:cNvSpPr>
            <a:spLocks noGrp="1"/>
          </p:cNvSpPr>
          <p:nvPr>
            <p:ph type="sldNum" sz="quarter" idx="12"/>
          </p:nvPr>
        </p:nvSpPr>
        <p:spPr/>
        <p:txBody>
          <a:bodyPr/>
          <a:lstStyle/>
          <a:p>
            <a:fld id="{AF54B9EF-527F-4F31-BDA9-861CCA0FE377}" type="slidenum">
              <a:rPr lang="da-DK" smtClean="0"/>
              <a:pPr/>
              <a:t>32</a:t>
            </a:fld>
            <a:endParaRPr lang="da-DK" dirty="0"/>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15"/>
          </p:nvPr>
        </p:nvSpPr>
        <p:spPr/>
        <p:txBody>
          <a:bodyPr>
            <a:normAutofit/>
          </a:bodyPr>
          <a:lstStyle/>
          <a:p>
            <a:pPr>
              <a:lnSpc>
                <a:spcPct val="150000"/>
              </a:lnSpc>
              <a:spcBef>
                <a:spcPct val="25000"/>
              </a:spcBef>
              <a:spcAft>
                <a:spcPct val="25000"/>
              </a:spcAft>
            </a:pPr>
            <a:r>
              <a:rPr lang="en-US" sz="1400" b="1" u="sng" dirty="0" smtClean="0"/>
              <a:t>Project Authority</a:t>
            </a:r>
          </a:p>
          <a:p>
            <a:pPr>
              <a:lnSpc>
                <a:spcPct val="150000"/>
              </a:lnSpc>
              <a:spcBef>
                <a:spcPct val="25000"/>
              </a:spcBef>
              <a:spcAft>
                <a:spcPct val="25000"/>
              </a:spcAft>
              <a:buNone/>
            </a:pPr>
            <a:r>
              <a:rPr lang="en-US" sz="1200" dirty="0" smtClean="0"/>
              <a:t>	“…construct navigable closures on the Inner Harbor Navigational Canal, one near Seabrook and another on the Gulf Intracoastal Waterway…”</a:t>
            </a:r>
          </a:p>
          <a:p>
            <a:pPr>
              <a:lnSpc>
                <a:spcPct val="150000"/>
              </a:lnSpc>
              <a:spcBef>
                <a:spcPct val="25000"/>
              </a:spcBef>
              <a:spcAft>
                <a:spcPct val="25000"/>
              </a:spcAft>
              <a:buNone/>
            </a:pPr>
            <a:r>
              <a:rPr lang="en-US" sz="1200" dirty="0" smtClean="0"/>
              <a:t>				   - 4th Supplemental, P.L. 109-234 Title II, Ch 3, FCCE.  </a:t>
            </a:r>
          </a:p>
          <a:p>
            <a:pPr>
              <a:lnSpc>
                <a:spcPct val="150000"/>
              </a:lnSpc>
              <a:spcBef>
                <a:spcPct val="25000"/>
              </a:spcBef>
              <a:spcAft>
                <a:spcPct val="25000"/>
              </a:spcAft>
              <a:buNone/>
            </a:pPr>
            <a:r>
              <a:rPr lang="en-US" sz="1200" dirty="0" smtClean="0"/>
              <a:t>	“…prosecute these projects in a manner which promotes the goal of continuing work at an optimal pace, while maximizing, to the greatest extent practicable, levels of protection to reduce the risk of storm damage to people and property”. </a:t>
            </a:r>
          </a:p>
          <a:p>
            <a:pPr>
              <a:lnSpc>
                <a:spcPct val="150000"/>
              </a:lnSpc>
              <a:spcBef>
                <a:spcPct val="25000"/>
              </a:spcBef>
              <a:spcAft>
                <a:spcPct val="25000"/>
              </a:spcAft>
              <a:buNone/>
            </a:pPr>
            <a:r>
              <a:rPr lang="en-US" sz="1200" dirty="0" smtClean="0"/>
              <a:t>			   	- 5th Supplemental, P.L. 109–234 SEC. 4302. (a), FCCE.</a:t>
            </a:r>
          </a:p>
          <a:p>
            <a:pPr>
              <a:lnSpc>
                <a:spcPct val="150000"/>
              </a:lnSpc>
              <a:spcBef>
                <a:spcPct val="40000"/>
              </a:spcBef>
              <a:spcAft>
                <a:spcPct val="40000"/>
              </a:spcAft>
            </a:pPr>
            <a:r>
              <a:rPr lang="en-US" sz="1400" b="1" u="sng" dirty="0" smtClean="0"/>
              <a:t>Project Objective</a:t>
            </a:r>
          </a:p>
          <a:p>
            <a:pPr>
              <a:lnSpc>
                <a:spcPct val="150000"/>
              </a:lnSpc>
              <a:buNone/>
            </a:pPr>
            <a:r>
              <a:rPr lang="en-US" sz="1200" dirty="0" smtClean="0"/>
              <a:t>	Provide flood risk reduction for a 1% annual chance storm event (100-yr) to the communities surrounding the IHNC by June 2011 - POTUS / USACE</a:t>
            </a:r>
          </a:p>
          <a:p>
            <a:pPr>
              <a:lnSpc>
                <a:spcPct val="150000"/>
              </a:lnSpc>
            </a:pPr>
            <a:r>
              <a:rPr lang="en-US" sz="1400" b="1" u="sng" dirty="0" smtClean="0"/>
              <a:t>Project Priorities</a:t>
            </a:r>
            <a:r>
              <a:rPr lang="en-US" sz="1400" b="1" dirty="0" smtClean="0"/>
              <a:t> </a:t>
            </a:r>
          </a:p>
          <a:p>
            <a:pPr>
              <a:lnSpc>
                <a:spcPct val="150000"/>
              </a:lnSpc>
              <a:buNone/>
            </a:pPr>
            <a:r>
              <a:rPr lang="en-US" sz="1200" dirty="0" smtClean="0"/>
              <a:t>	Public Safety - Navigation Safety - Environmental Stewardship</a:t>
            </a:r>
            <a:endParaRPr lang="en-US" sz="1000" dirty="0" smtClean="0"/>
          </a:p>
          <a:p>
            <a:pPr>
              <a:lnSpc>
                <a:spcPct val="150000"/>
              </a:lnSpc>
              <a:spcBef>
                <a:spcPct val="25000"/>
              </a:spcBef>
              <a:spcAft>
                <a:spcPct val="25000"/>
              </a:spcAft>
              <a:buNone/>
            </a:pPr>
            <a:endParaRPr lang="en-US" sz="1200" dirty="0" smtClean="0"/>
          </a:p>
          <a:p>
            <a:pPr>
              <a:lnSpc>
                <a:spcPct val="150000"/>
              </a:lnSpc>
              <a:buNone/>
            </a:pPr>
            <a:endParaRPr lang="en-US" sz="1400" dirty="0"/>
          </a:p>
        </p:txBody>
      </p:sp>
      <p:sp>
        <p:nvSpPr>
          <p:cNvPr id="10242" name="Rectangle 2"/>
          <p:cNvSpPr>
            <a:spLocks noGrp="1" noChangeArrowheads="1"/>
          </p:cNvSpPr>
          <p:nvPr>
            <p:ph type="title"/>
          </p:nvPr>
        </p:nvSpPr>
        <p:spPr/>
        <p:txBody>
          <a:bodyPr/>
          <a:lstStyle/>
          <a:p>
            <a:pPr eaLnBrk="1" hangingPunct="1"/>
            <a:r>
              <a:rPr lang="en-US" dirty="0" smtClean="0">
                <a:solidFill>
                  <a:srgbClr val="FF0000"/>
                </a:solidFill>
              </a:rPr>
              <a:t>IHNC Mandate</a:t>
            </a:r>
          </a:p>
        </p:txBody>
      </p:sp>
      <p:sp>
        <p:nvSpPr>
          <p:cNvPr id="10" name="Date Placeholder 9"/>
          <p:cNvSpPr>
            <a:spLocks noGrp="1"/>
          </p:cNvSpPr>
          <p:nvPr>
            <p:ph type="dt" sz="half" idx="10"/>
          </p:nvPr>
        </p:nvSpPr>
        <p:spPr/>
        <p:txBody>
          <a:bodyPr/>
          <a:lstStyle/>
          <a:p>
            <a:fld id="{D8501D55-3D6A-4B72-8EB6-3C6E87C1E72A}" type="datetime4">
              <a:rPr lang="en-US" smtClean="0"/>
              <a:pPr/>
              <a:t>March 30, 2012</a:t>
            </a:fld>
            <a:endParaRPr lang="da-DK" dirty="0"/>
          </a:p>
        </p:txBody>
      </p:sp>
      <p:sp>
        <p:nvSpPr>
          <p:cNvPr id="11" name="Slide Number Placeholder 10"/>
          <p:cNvSpPr>
            <a:spLocks noGrp="1"/>
          </p:cNvSpPr>
          <p:nvPr>
            <p:ph type="sldNum" sz="quarter" idx="12"/>
          </p:nvPr>
        </p:nvSpPr>
        <p:spPr/>
        <p:txBody>
          <a:bodyPr/>
          <a:lstStyle/>
          <a:p>
            <a:fld id="{AF54B9EF-527F-4F31-BDA9-861CCA0FE377}" type="slidenum">
              <a:rPr lang="da-DK" smtClean="0"/>
              <a:pPr/>
              <a:t>4</a:t>
            </a:fld>
            <a:endParaRPr lang="da-DK" dirty="0"/>
          </a:p>
        </p:txBody>
      </p:sp>
      <p:sp>
        <p:nvSpPr>
          <p:cNvPr id="12" name="Footer Placeholder 11"/>
          <p:cNvSpPr>
            <a:spLocks noGrp="1"/>
          </p:cNvSpPr>
          <p:nvPr>
            <p:ph type="ftr" sz="quarter" idx="11"/>
          </p:nvPr>
        </p:nvSpPr>
        <p:spPr/>
        <p:txBody>
          <a:bodyPr/>
          <a:lstStyle/>
          <a:p>
            <a:r>
              <a:rPr lang="en-US" smtClean="0"/>
              <a:t>IHNC Presentation for Rice Unversity's SSPEED Center Seminar</a:t>
            </a:r>
            <a:endParaRPr lang="da-DK" dirty="0"/>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image"/>
          <p:cNvPicPr>
            <a:picLocks noChangeAspect="1" noChangeArrowheads="1"/>
          </p:cNvPicPr>
          <p:nvPr/>
        </p:nvPicPr>
        <p:blipFill>
          <a:blip r:embed="rId2" cstate="print"/>
          <a:srcRect/>
          <a:stretch>
            <a:fillRect/>
          </a:stretch>
        </p:blipFill>
        <p:spPr bwMode="auto">
          <a:xfrm>
            <a:off x="0" y="990600"/>
            <a:ext cx="9144000" cy="5029200"/>
          </a:xfrm>
          <a:prstGeom prst="rect">
            <a:avLst/>
          </a:prstGeom>
          <a:noFill/>
          <a:ln w="9525">
            <a:noFill/>
            <a:miter lim="800000"/>
            <a:headEnd/>
            <a:tailEnd/>
          </a:ln>
        </p:spPr>
      </p:pic>
      <p:sp>
        <p:nvSpPr>
          <p:cNvPr id="8195" name="Rectangle 3"/>
          <p:cNvSpPr>
            <a:spLocks noChangeArrowheads="1"/>
          </p:cNvSpPr>
          <p:nvPr/>
        </p:nvSpPr>
        <p:spPr bwMode="auto">
          <a:xfrm>
            <a:off x="239713" y="2092325"/>
            <a:ext cx="8763000" cy="3829050"/>
          </a:xfrm>
          <a:prstGeom prst="rect">
            <a:avLst/>
          </a:prstGeom>
          <a:noFill/>
          <a:ln w="9525">
            <a:noFill/>
            <a:miter lim="800000"/>
            <a:headEnd/>
            <a:tailEnd/>
          </a:ln>
        </p:spPr>
        <p:txBody>
          <a:bodyPr anchor="ctr"/>
          <a:lstStyle/>
          <a:p>
            <a:pPr algn="l">
              <a:lnSpc>
                <a:spcPct val="115000"/>
              </a:lnSpc>
              <a:buFontTx/>
              <a:buChar char="•"/>
            </a:pPr>
            <a:endParaRPr lang="en-US" sz="3200" b="1">
              <a:solidFill>
                <a:schemeClr val="tx2"/>
              </a:solidFill>
            </a:endParaRPr>
          </a:p>
        </p:txBody>
      </p:sp>
      <p:sp>
        <p:nvSpPr>
          <p:cNvPr id="8196" name="Rectangle 4"/>
          <p:cNvSpPr>
            <a:spLocks noChangeArrowheads="1"/>
          </p:cNvSpPr>
          <p:nvPr/>
        </p:nvSpPr>
        <p:spPr bwMode="auto">
          <a:xfrm>
            <a:off x="0" y="762000"/>
            <a:ext cx="9144000" cy="1295400"/>
          </a:xfrm>
          <a:prstGeom prst="rect">
            <a:avLst/>
          </a:prstGeom>
          <a:noFill/>
          <a:ln w="9525">
            <a:noFill/>
            <a:miter lim="800000"/>
            <a:headEnd/>
            <a:tailEnd/>
          </a:ln>
        </p:spPr>
        <p:txBody>
          <a:bodyPr anchor="ctr"/>
          <a:lstStyle/>
          <a:p>
            <a:pPr algn="l"/>
            <a:r>
              <a:rPr lang="en-US" b="1">
                <a:solidFill>
                  <a:schemeClr val="tx2"/>
                </a:solidFill>
              </a:rPr>
              <a:t>               </a:t>
            </a:r>
            <a:endParaRPr lang="en-US" sz="2000" b="1" u="sng">
              <a:solidFill>
                <a:schemeClr val="tx2"/>
              </a:solidFill>
            </a:endParaRPr>
          </a:p>
        </p:txBody>
      </p:sp>
      <p:sp>
        <p:nvSpPr>
          <p:cNvPr id="1006598" name="Text Box 6"/>
          <p:cNvSpPr txBox="1">
            <a:spLocks noChangeArrowheads="1"/>
          </p:cNvSpPr>
          <p:nvPr/>
        </p:nvSpPr>
        <p:spPr bwMode="auto">
          <a:xfrm rot="-1544839">
            <a:off x="5943600" y="1524000"/>
            <a:ext cx="1722438" cy="922338"/>
          </a:xfrm>
          <a:prstGeom prst="rect">
            <a:avLst/>
          </a:prstGeom>
          <a:noFill/>
          <a:ln w="9525" algn="ctr">
            <a:noFill/>
            <a:miter lim="800000"/>
            <a:headEnd/>
            <a:tailEnd/>
          </a:ln>
          <a:effectLst/>
        </p:spPr>
        <p:txBody>
          <a:bodyPr wrap="none" lIns="0" tIns="0" rIns="0" bIns="0" anchor="ctr" anchorCtr="1"/>
          <a:lstStyle/>
          <a:p>
            <a:pPr>
              <a:lnSpc>
                <a:spcPct val="40000"/>
              </a:lnSpc>
              <a:spcBef>
                <a:spcPct val="50000"/>
              </a:spcBef>
              <a:defRPr/>
            </a:pPr>
            <a:r>
              <a:rPr lang="en-US" sz="2000" b="1" dirty="0">
                <a:solidFill>
                  <a:srgbClr val="FFFF00"/>
                </a:solidFill>
                <a:effectLst>
                  <a:outerShdw blurRad="38100" dist="38100" dir="2700000" algn="tl">
                    <a:srgbClr val="C0C0C0"/>
                  </a:outerShdw>
                </a:effectLst>
              </a:rPr>
              <a:t>Gulf </a:t>
            </a:r>
          </a:p>
          <a:p>
            <a:pPr>
              <a:lnSpc>
                <a:spcPct val="40000"/>
              </a:lnSpc>
              <a:spcBef>
                <a:spcPct val="50000"/>
              </a:spcBef>
              <a:defRPr/>
            </a:pPr>
            <a:r>
              <a:rPr lang="en-US" sz="2000" b="1" dirty="0" smtClean="0">
                <a:solidFill>
                  <a:srgbClr val="FFFF00"/>
                </a:solidFill>
                <a:effectLst>
                  <a:outerShdw blurRad="38100" dist="38100" dir="2700000" algn="tl">
                    <a:srgbClr val="C0C0C0"/>
                  </a:outerShdw>
                </a:effectLst>
              </a:rPr>
              <a:t>Intracoastal </a:t>
            </a:r>
            <a:endParaRPr lang="en-US" sz="2000" b="1" dirty="0">
              <a:solidFill>
                <a:srgbClr val="FFFF00"/>
              </a:solidFill>
              <a:effectLst>
                <a:outerShdw blurRad="38100" dist="38100" dir="2700000" algn="tl">
                  <a:srgbClr val="C0C0C0"/>
                </a:outerShdw>
              </a:effectLst>
            </a:endParaRPr>
          </a:p>
          <a:p>
            <a:pPr>
              <a:lnSpc>
                <a:spcPct val="40000"/>
              </a:lnSpc>
              <a:spcBef>
                <a:spcPct val="50000"/>
              </a:spcBef>
              <a:defRPr/>
            </a:pPr>
            <a:r>
              <a:rPr lang="en-US" sz="2000" b="1" dirty="0">
                <a:solidFill>
                  <a:srgbClr val="FFFF00"/>
                </a:solidFill>
                <a:effectLst>
                  <a:outerShdw blurRad="38100" dist="38100" dir="2700000" algn="tl">
                    <a:srgbClr val="C0C0C0"/>
                  </a:outerShdw>
                </a:effectLst>
              </a:rPr>
              <a:t>Waterway</a:t>
            </a:r>
          </a:p>
        </p:txBody>
      </p:sp>
      <p:sp>
        <p:nvSpPr>
          <p:cNvPr id="1006600" name="Text Box 8"/>
          <p:cNvSpPr txBox="1">
            <a:spLocks noChangeArrowheads="1"/>
          </p:cNvSpPr>
          <p:nvPr/>
        </p:nvSpPr>
        <p:spPr bwMode="auto">
          <a:xfrm>
            <a:off x="3600450" y="1287463"/>
            <a:ext cx="1930400" cy="396875"/>
          </a:xfrm>
          <a:prstGeom prst="rect">
            <a:avLst/>
          </a:prstGeom>
          <a:noFill/>
          <a:ln w="9525" algn="ctr">
            <a:noFill/>
            <a:miter lim="800000"/>
            <a:headEnd/>
            <a:tailEnd/>
          </a:ln>
          <a:effectLst/>
        </p:spPr>
        <p:txBody>
          <a:bodyPr lIns="0" tIns="0" rIns="0" bIns="0" anchorCtr="1">
            <a:spAutoFit/>
          </a:bodyPr>
          <a:lstStyle/>
          <a:p>
            <a:pPr>
              <a:lnSpc>
                <a:spcPct val="40000"/>
              </a:lnSpc>
              <a:spcBef>
                <a:spcPct val="50000"/>
              </a:spcBef>
              <a:defRPr/>
            </a:pPr>
            <a:r>
              <a:rPr lang="en-US" sz="2000" b="1">
                <a:solidFill>
                  <a:srgbClr val="FFFF00"/>
                </a:solidFill>
                <a:effectLst>
                  <a:outerShdw blurRad="38100" dist="38100" dir="2700000" algn="tl">
                    <a:srgbClr val="C0C0C0"/>
                  </a:outerShdw>
                </a:effectLst>
              </a:rPr>
              <a:t>Michoud </a:t>
            </a:r>
          </a:p>
          <a:p>
            <a:pPr>
              <a:lnSpc>
                <a:spcPct val="40000"/>
              </a:lnSpc>
              <a:spcBef>
                <a:spcPct val="50000"/>
              </a:spcBef>
              <a:defRPr/>
            </a:pPr>
            <a:r>
              <a:rPr lang="en-US" sz="2000" b="1">
                <a:solidFill>
                  <a:srgbClr val="FFFF00"/>
                </a:solidFill>
                <a:effectLst>
                  <a:outerShdw blurRad="38100" dist="38100" dir="2700000" algn="tl">
                    <a:srgbClr val="C0C0C0"/>
                  </a:outerShdw>
                </a:effectLst>
              </a:rPr>
              <a:t>Slip / Canal</a:t>
            </a:r>
          </a:p>
        </p:txBody>
      </p:sp>
      <p:sp>
        <p:nvSpPr>
          <p:cNvPr id="8200" name="Line 9"/>
          <p:cNvSpPr>
            <a:spLocks noChangeShapeType="1"/>
          </p:cNvSpPr>
          <p:nvPr/>
        </p:nvSpPr>
        <p:spPr bwMode="auto">
          <a:xfrm>
            <a:off x="4886325" y="1687513"/>
            <a:ext cx="365125" cy="500062"/>
          </a:xfrm>
          <a:prstGeom prst="line">
            <a:avLst/>
          </a:prstGeom>
          <a:noFill/>
          <a:ln w="76200">
            <a:solidFill>
              <a:srgbClr val="FFFF00"/>
            </a:solidFill>
            <a:round/>
            <a:headEnd/>
            <a:tailEnd type="triangle" w="med" len="med"/>
          </a:ln>
        </p:spPr>
        <p:txBody>
          <a:bodyPr lIns="0" tIns="0" rIns="0" bIns="0" anchor="ctr" anchorCtr="1">
            <a:spAutoFit/>
          </a:bodyPr>
          <a:lstStyle/>
          <a:p>
            <a:endParaRPr lang="en-US"/>
          </a:p>
        </p:txBody>
      </p:sp>
      <p:sp>
        <p:nvSpPr>
          <p:cNvPr id="8201" name="Line 10"/>
          <p:cNvSpPr>
            <a:spLocks noChangeShapeType="1"/>
          </p:cNvSpPr>
          <p:nvPr/>
        </p:nvSpPr>
        <p:spPr bwMode="auto">
          <a:xfrm>
            <a:off x="4122738" y="1706563"/>
            <a:ext cx="292100" cy="1014412"/>
          </a:xfrm>
          <a:prstGeom prst="line">
            <a:avLst/>
          </a:prstGeom>
          <a:noFill/>
          <a:ln w="76200">
            <a:solidFill>
              <a:srgbClr val="FFFF00"/>
            </a:solidFill>
            <a:round/>
            <a:headEnd/>
            <a:tailEnd type="triangle" w="med" len="med"/>
          </a:ln>
        </p:spPr>
        <p:txBody>
          <a:bodyPr lIns="0" tIns="0" rIns="0" bIns="0" anchor="ctr" anchorCtr="1">
            <a:spAutoFit/>
          </a:bodyPr>
          <a:lstStyle/>
          <a:p>
            <a:endParaRPr lang="en-US"/>
          </a:p>
        </p:txBody>
      </p:sp>
      <p:sp>
        <p:nvSpPr>
          <p:cNvPr id="1006603" name="Text Box 11"/>
          <p:cNvSpPr txBox="1">
            <a:spLocks noChangeArrowheads="1"/>
          </p:cNvSpPr>
          <p:nvPr/>
        </p:nvSpPr>
        <p:spPr bwMode="auto">
          <a:xfrm rot="-2414638">
            <a:off x="881063" y="3559175"/>
            <a:ext cx="862012" cy="109538"/>
          </a:xfrm>
          <a:prstGeom prst="rect">
            <a:avLst/>
          </a:prstGeom>
          <a:noFill/>
          <a:ln w="9525" algn="ctr">
            <a:noFill/>
            <a:miter lim="800000"/>
            <a:headEnd/>
            <a:tailEnd/>
          </a:ln>
          <a:effectLst/>
        </p:spPr>
        <p:txBody>
          <a:bodyPr lIns="0" tIns="0" rIns="0" bIns="0" anchorCtr="1">
            <a:spAutoFit/>
          </a:bodyPr>
          <a:lstStyle/>
          <a:p>
            <a:pPr>
              <a:lnSpc>
                <a:spcPct val="40000"/>
              </a:lnSpc>
              <a:spcBef>
                <a:spcPct val="50000"/>
              </a:spcBef>
              <a:defRPr/>
            </a:pPr>
            <a:r>
              <a:rPr lang="en-US" sz="1800" b="1">
                <a:solidFill>
                  <a:srgbClr val="FFFF00"/>
                </a:solidFill>
                <a:effectLst>
                  <a:outerShdw blurRad="38100" dist="38100" dir="2700000" algn="tl">
                    <a:srgbClr val="C0C0C0"/>
                  </a:outerShdw>
                </a:effectLst>
              </a:rPr>
              <a:t>IHNC</a:t>
            </a:r>
          </a:p>
        </p:txBody>
      </p:sp>
      <p:sp>
        <p:nvSpPr>
          <p:cNvPr id="1006604" name="Text Box 12"/>
          <p:cNvSpPr txBox="1">
            <a:spLocks noChangeArrowheads="1"/>
          </p:cNvSpPr>
          <p:nvPr/>
        </p:nvSpPr>
        <p:spPr bwMode="auto">
          <a:xfrm>
            <a:off x="7258050" y="3744913"/>
            <a:ext cx="1930400" cy="122237"/>
          </a:xfrm>
          <a:prstGeom prst="rect">
            <a:avLst/>
          </a:prstGeom>
          <a:noFill/>
          <a:ln w="9525" algn="ctr">
            <a:noFill/>
            <a:miter lim="800000"/>
            <a:headEnd/>
            <a:tailEnd/>
          </a:ln>
          <a:effectLst/>
        </p:spPr>
        <p:txBody>
          <a:bodyPr lIns="0" tIns="0" rIns="0" bIns="0" anchorCtr="1">
            <a:spAutoFit/>
          </a:bodyPr>
          <a:lstStyle/>
          <a:p>
            <a:pPr>
              <a:lnSpc>
                <a:spcPct val="40000"/>
              </a:lnSpc>
              <a:spcBef>
                <a:spcPct val="50000"/>
              </a:spcBef>
              <a:defRPr/>
            </a:pPr>
            <a:r>
              <a:rPr lang="en-US" sz="2000" b="1">
                <a:solidFill>
                  <a:srgbClr val="FFFF00"/>
                </a:solidFill>
                <a:effectLst>
                  <a:outerShdw blurRad="38100" dist="38100" dir="2700000" algn="tl">
                    <a:srgbClr val="C0C0C0"/>
                  </a:outerShdw>
                </a:effectLst>
              </a:rPr>
              <a:t>Lake Borgne</a:t>
            </a:r>
          </a:p>
        </p:txBody>
      </p:sp>
      <p:sp>
        <p:nvSpPr>
          <p:cNvPr id="1006605" name="Text Box 13"/>
          <p:cNvSpPr txBox="1">
            <a:spLocks noChangeArrowheads="1"/>
          </p:cNvSpPr>
          <p:nvPr/>
        </p:nvSpPr>
        <p:spPr bwMode="auto">
          <a:xfrm>
            <a:off x="-1" y="1219200"/>
            <a:ext cx="2225675" cy="465138"/>
          </a:xfrm>
          <a:prstGeom prst="rect">
            <a:avLst/>
          </a:prstGeom>
          <a:noFill/>
          <a:ln w="9525" algn="ctr">
            <a:noFill/>
            <a:miter lim="800000"/>
            <a:headEnd/>
            <a:tailEnd/>
          </a:ln>
          <a:effectLst/>
        </p:spPr>
        <p:txBody>
          <a:bodyPr lIns="0" tIns="0" rIns="0" bIns="0" anchorCtr="1"/>
          <a:lstStyle/>
          <a:p>
            <a:pPr>
              <a:lnSpc>
                <a:spcPct val="40000"/>
              </a:lnSpc>
              <a:spcBef>
                <a:spcPct val="50000"/>
              </a:spcBef>
              <a:defRPr/>
            </a:pPr>
            <a:r>
              <a:rPr lang="en-US" sz="2000" b="1" dirty="0">
                <a:solidFill>
                  <a:srgbClr val="FFFF00"/>
                </a:solidFill>
                <a:effectLst>
                  <a:outerShdw blurRad="38100" dist="38100" dir="2700000" algn="tl">
                    <a:srgbClr val="C0C0C0"/>
                  </a:outerShdw>
                </a:effectLst>
              </a:rPr>
              <a:t>Lake </a:t>
            </a:r>
          </a:p>
          <a:p>
            <a:pPr>
              <a:lnSpc>
                <a:spcPct val="40000"/>
              </a:lnSpc>
              <a:spcBef>
                <a:spcPct val="50000"/>
              </a:spcBef>
              <a:defRPr/>
            </a:pPr>
            <a:r>
              <a:rPr lang="en-US" sz="2000" b="1" dirty="0">
                <a:solidFill>
                  <a:srgbClr val="FFFF00"/>
                </a:solidFill>
                <a:effectLst>
                  <a:outerShdw blurRad="38100" dist="38100" dir="2700000" algn="tl">
                    <a:srgbClr val="C0C0C0"/>
                  </a:outerShdw>
                </a:effectLst>
              </a:rPr>
              <a:t>Pontchartrain</a:t>
            </a:r>
          </a:p>
        </p:txBody>
      </p:sp>
      <p:sp>
        <p:nvSpPr>
          <p:cNvPr id="1006607" name="Text Box 15"/>
          <p:cNvSpPr txBox="1">
            <a:spLocks noChangeAspect="1" noChangeArrowheads="1"/>
          </p:cNvSpPr>
          <p:nvPr/>
        </p:nvSpPr>
        <p:spPr bwMode="auto">
          <a:xfrm rot="1941926">
            <a:off x="501650" y="5532438"/>
            <a:ext cx="1870075" cy="109537"/>
          </a:xfrm>
          <a:prstGeom prst="rect">
            <a:avLst/>
          </a:prstGeom>
          <a:noFill/>
          <a:ln w="9525" algn="ctr">
            <a:noFill/>
            <a:miter lim="800000"/>
            <a:headEnd/>
            <a:tailEnd/>
          </a:ln>
          <a:effectLst/>
        </p:spPr>
        <p:txBody>
          <a:bodyPr lIns="0" tIns="0" rIns="0" bIns="0" anchorCtr="1">
            <a:spAutoFit/>
          </a:bodyPr>
          <a:lstStyle/>
          <a:p>
            <a:pPr>
              <a:lnSpc>
                <a:spcPct val="40000"/>
              </a:lnSpc>
              <a:spcBef>
                <a:spcPct val="50000"/>
              </a:spcBef>
              <a:defRPr/>
            </a:pPr>
            <a:r>
              <a:rPr lang="en-US" sz="1800" b="1">
                <a:solidFill>
                  <a:srgbClr val="FFFF00"/>
                </a:solidFill>
                <a:effectLst>
                  <a:outerShdw blurRad="38100" dist="38100" dir="2700000" algn="tl">
                    <a:srgbClr val="C0C0C0"/>
                  </a:outerShdw>
                </a:effectLst>
              </a:rPr>
              <a:t>Mississippi</a:t>
            </a:r>
          </a:p>
        </p:txBody>
      </p:sp>
      <p:sp>
        <p:nvSpPr>
          <p:cNvPr id="1006608" name="Text Box 16"/>
          <p:cNvSpPr txBox="1">
            <a:spLocks noChangeArrowheads="1"/>
          </p:cNvSpPr>
          <p:nvPr/>
        </p:nvSpPr>
        <p:spPr bwMode="auto">
          <a:xfrm>
            <a:off x="309563" y="1876425"/>
            <a:ext cx="1930400" cy="352425"/>
          </a:xfrm>
          <a:prstGeom prst="rect">
            <a:avLst/>
          </a:prstGeom>
          <a:noFill/>
          <a:ln w="9525" algn="ctr">
            <a:noFill/>
            <a:miter lim="800000"/>
            <a:headEnd/>
            <a:tailEnd/>
          </a:ln>
          <a:effectLst/>
        </p:spPr>
        <p:txBody>
          <a:bodyPr lIns="0" tIns="0" rIns="0" bIns="0" anchorCtr="1"/>
          <a:lstStyle/>
          <a:p>
            <a:pPr>
              <a:lnSpc>
                <a:spcPct val="40000"/>
              </a:lnSpc>
              <a:spcBef>
                <a:spcPct val="50000"/>
              </a:spcBef>
              <a:defRPr/>
            </a:pPr>
            <a:r>
              <a:rPr lang="en-US" sz="2000" b="1">
                <a:solidFill>
                  <a:srgbClr val="FFFF00"/>
                </a:solidFill>
                <a:effectLst>
                  <a:outerShdw blurRad="38100" dist="38100" dir="2700000" algn="tl">
                    <a:srgbClr val="C0C0C0"/>
                  </a:outerShdw>
                </a:effectLst>
              </a:rPr>
              <a:t>Seabrook</a:t>
            </a:r>
          </a:p>
        </p:txBody>
      </p:sp>
      <p:sp>
        <p:nvSpPr>
          <p:cNvPr id="8207" name="Text Box 17"/>
          <p:cNvSpPr txBox="1">
            <a:spLocks noChangeArrowheads="1"/>
          </p:cNvSpPr>
          <p:nvPr/>
        </p:nvSpPr>
        <p:spPr bwMode="auto">
          <a:xfrm>
            <a:off x="2041525" y="2008188"/>
            <a:ext cx="184150" cy="366712"/>
          </a:xfrm>
          <a:prstGeom prst="rect">
            <a:avLst/>
          </a:prstGeom>
          <a:noFill/>
          <a:ln w="9525">
            <a:noFill/>
            <a:miter lim="800000"/>
            <a:headEnd/>
            <a:tailEnd/>
          </a:ln>
        </p:spPr>
        <p:txBody>
          <a:bodyPr wrap="none">
            <a:spAutoFit/>
          </a:bodyPr>
          <a:lstStyle/>
          <a:p>
            <a:pPr algn="l"/>
            <a:endParaRPr lang="en-US" sz="1800" u="sng"/>
          </a:p>
        </p:txBody>
      </p:sp>
      <p:sp>
        <p:nvSpPr>
          <p:cNvPr id="1006610" name="Rectangle 18"/>
          <p:cNvSpPr>
            <a:spLocks noChangeArrowheads="1"/>
          </p:cNvSpPr>
          <p:nvPr/>
        </p:nvSpPr>
        <p:spPr bwMode="auto">
          <a:xfrm>
            <a:off x="1720850" y="2049463"/>
            <a:ext cx="1606550" cy="396875"/>
          </a:xfrm>
          <a:prstGeom prst="rect">
            <a:avLst/>
          </a:prstGeom>
          <a:noFill/>
          <a:ln w="9525">
            <a:noFill/>
            <a:miter lim="800000"/>
            <a:headEnd/>
            <a:tailEnd/>
          </a:ln>
          <a:effectLst/>
        </p:spPr>
        <p:txBody>
          <a:bodyPr>
            <a:spAutoFit/>
          </a:bodyPr>
          <a:lstStyle/>
          <a:p>
            <a:pPr algn="l">
              <a:defRPr/>
            </a:pPr>
            <a:r>
              <a:rPr lang="en-US" sz="2000" b="1">
                <a:solidFill>
                  <a:srgbClr val="FFFF00"/>
                </a:solidFill>
                <a:effectLst>
                  <a:outerShdw blurRad="38100" dist="38100" dir="2700000" algn="tl">
                    <a:srgbClr val="C0C0C0"/>
                  </a:outerShdw>
                </a:effectLst>
              </a:rPr>
              <a:t>N.O. East</a:t>
            </a:r>
          </a:p>
        </p:txBody>
      </p:sp>
      <p:sp>
        <p:nvSpPr>
          <p:cNvPr id="1006611" name="Text Box 19"/>
          <p:cNvSpPr txBox="1">
            <a:spLocks noChangeArrowheads="1"/>
          </p:cNvSpPr>
          <p:nvPr/>
        </p:nvSpPr>
        <p:spPr bwMode="auto">
          <a:xfrm>
            <a:off x="901700" y="4497388"/>
            <a:ext cx="2319338" cy="671512"/>
          </a:xfrm>
          <a:prstGeom prst="rect">
            <a:avLst/>
          </a:prstGeom>
          <a:noFill/>
          <a:ln w="9525">
            <a:noFill/>
            <a:miter lim="800000"/>
            <a:headEnd/>
            <a:tailEnd/>
          </a:ln>
          <a:effectLst/>
        </p:spPr>
        <p:txBody>
          <a:bodyPr>
            <a:spAutoFit/>
          </a:bodyPr>
          <a:lstStyle/>
          <a:p>
            <a:pPr algn="l"/>
            <a:r>
              <a:rPr lang="en-US" sz="1800" b="1">
                <a:solidFill>
                  <a:srgbClr val="FFFF00"/>
                </a:solidFill>
                <a:effectLst>
                  <a:outerShdw blurRad="38100" dist="38100" dir="2700000" algn="tl">
                    <a:srgbClr val="C0C0C0"/>
                  </a:outerShdw>
                </a:effectLst>
              </a:rPr>
              <a:t>Lower </a:t>
            </a:r>
            <a:r>
              <a:rPr lang="en-US" sz="2000" b="1">
                <a:solidFill>
                  <a:srgbClr val="FFFF00"/>
                </a:solidFill>
                <a:effectLst>
                  <a:outerShdw blurRad="38100" dist="38100" dir="2700000" algn="tl">
                    <a:srgbClr val="C0C0C0"/>
                  </a:outerShdw>
                </a:effectLst>
              </a:rPr>
              <a:t>9</a:t>
            </a:r>
            <a:r>
              <a:rPr lang="en-US" sz="2000" b="1" baseline="30000">
                <a:solidFill>
                  <a:srgbClr val="FFFF00"/>
                </a:solidFill>
                <a:effectLst>
                  <a:outerShdw blurRad="38100" dist="38100" dir="2700000" algn="tl">
                    <a:srgbClr val="C0C0C0"/>
                  </a:outerShdw>
                </a:effectLst>
              </a:rPr>
              <a:t>th</a:t>
            </a:r>
            <a:r>
              <a:rPr lang="en-US" sz="1800" b="1">
                <a:solidFill>
                  <a:srgbClr val="FFFF00"/>
                </a:solidFill>
                <a:effectLst>
                  <a:outerShdw blurRad="38100" dist="38100" dir="2700000" algn="tl">
                    <a:srgbClr val="C0C0C0"/>
                  </a:outerShdw>
                </a:effectLst>
              </a:rPr>
              <a:t> Ward</a:t>
            </a:r>
          </a:p>
          <a:p>
            <a:pPr algn="l"/>
            <a:endParaRPr lang="en-US" sz="1800" u="sng"/>
          </a:p>
        </p:txBody>
      </p:sp>
      <p:sp>
        <p:nvSpPr>
          <p:cNvPr id="1006612" name="Text Box 20"/>
          <p:cNvSpPr txBox="1">
            <a:spLocks noChangeArrowheads="1"/>
          </p:cNvSpPr>
          <p:nvPr/>
        </p:nvSpPr>
        <p:spPr bwMode="auto">
          <a:xfrm>
            <a:off x="2720975" y="5259388"/>
            <a:ext cx="1995488" cy="671512"/>
          </a:xfrm>
          <a:prstGeom prst="rect">
            <a:avLst/>
          </a:prstGeom>
          <a:noFill/>
          <a:ln w="9525">
            <a:noFill/>
            <a:miter lim="800000"/>
            <a:headEnd/>
            <a:tailEnd/>
          </a:ln>
          <a:effectLst/>
        </p:spPr>
        <p:txBody>
          <a:bodyPr>
            <a:spAutoFit/>
          </a:bodyPr>
          <a:lstStyle/>
          <a:p>
            <a:pPr algn="l"/>
            <a:r>
              <a:rPr lang="en-US" sz="2000" b="1">
                <a:solidFill>
                  <a:srgbClr val="FFFF00"/>
                </a:solidFill>
                <a:effectLst>
                  <a:outerShdw blurRad="38100" dist="38100" dir="2700000" algn="tl">
                    <a:srgbClr val="C0C0C0"/>
                  </a:outerShdw>
                </a:effectLst>
              </a:rPr>
              <a:t>Chalmette</a:t>
            </a:r>
          </a:p>
          <a:p>
            <a:pPr algn="l"/>
            <a:endParaRPr lang="en-US" sz="1800" u="sng"/>
          </a:p>
        </p:txBody>
      </p:sp>
      <p:sp>
        <p:nvSpPr>
          <p:cNvPr id="1006606" name="Text Box 14"/>
          <p:cNvSpPr txBox="1">
            <a:spLocks noChangeArrowheads="1"/>
          </p:cNvSpPr>
          <p:nvPr/>
        </p:nvSpPr>
        <p:spPr bwMode="auto">
          <a:xfrm>
            <a:off x="4876800" y="3048000"/>
            <a:ext cx="1828800" cy="85725"/>
          </a:xfrm>
          <a:prstGeom prst="rect">
            <a:avLst/>
          </a:prstGeom>
          <a:noFill/>
          <a:ln w="9525" algn="ctr">
            <a:noFill/>
            <a:miter lim="800000"/>
            <a:headEnd/>
            <a:tailEnd/>
          </a:ln>
          <a:effectLst/>
        </p:spPr>
        <p:txBody>
          <a:bodyPr wrap="none" lIns="0" tIns="0" rIns="0" bIns="0" anchorCtr="1"/>
          <a:lstStyle/>
          <a:p>
            <a:pPr>
              <a:lnSpc>
                <a:spcPct val="40000"/>
              </a:lnSpc>
              <a:spcBef>
                <a:spcPct val="50000"/>
              </a:spcBef>
              <a:defRPr/>
            </a:pPr>
            <a:r>
              <a:rPr lang="en-US" sz="1400" b="1">
                <a:solidFill>
                  <a:srgbClr val="FFFF00"/>
                </a:solidFill>
                <a:effectLst>
                  <a:outerShdw blurRad="38100" dist="38100" dir="2700000" algn="tl">
                    <a:srgbClr val="C0C0C0"/>
                  </a:outerShdw>
                </a:effectLst>
              </a:rPr>
              <a:t>Bayou Bienvenue</a:t>
            </a:r>
          </a:p>
        </p:txBody>
      </p:sp>
      <p:sp>
        <p:nvSpPr>
          <p:cNvPr id="1006599" name="Text Box 7"/>
          <p:cNvSpPr txBox="1">
            <a:spLocks noChangeArrowheads="1"/>
          </p:cNvSpPr>
          <p:nvPr/>
        </p:nvSpPr>
        <p:spPr bwMode="auto">
          <a:xfrm rot="2865140">
            <a:off x="5434013" y="4060825"/>
            <a:ext cx="868362" cy="611188"/>
          </a:xfrm>
          <a:prstGeom prst="rect">
            <a:avLst/>
          </a:prstGeom>
          <a:noFill/>
          <a:ln w="9525" algn="ctr">
            <a:noFill/>
            <a:miter lim="800000"/>
            <a:headEnd/>
            <a:tailEnd/>
          </a:ln>
          <a:effectLst/>
        </p:spPr>
        <p:txBody>
          <a:bodyPr wrap="none" lIns="0" tIns="0" rIns="0" bIns="0" anchorCtr="1"/>
          <a:lstStyle/>
          <a:p>
            <a:pPr>
              <a:lnSpc>
                <a:spcPct val="40000"/>
              </a:lnSpc>
              <a:spcBef>
                <a:spcPct val="50000"/>
              </a:spcBef>
              <a:defRPr/>
            </a:pPr>
            <a:r>
              <a:rPr lang="en-US" sz="2000" b="1">
                <a:solidFill>
                  <a:srgbClr val="FFFF00"/>
                </a:solidFill>
                <a:effectLst>
                  <a:outerShdw blurRad="38100" dist="38100" dir="2700000" algn="tl">
                    <a:srgbClr val="C0C0C0"/>
                  </a:outerShdw>
                </a:effectLst>
              </a:rPr>
              <a:t>Mississippi </a:t>
            </a:r>
          </a:p>
          <a:p>
            <a:pPr>
              <a:lnSpc>
                <a:spcPct val="40000"/>
              </a:lnSpc>
              <a:spcBef>
                <a:spcPct val="50000"/>
              </a:spcBef>
              <a:defRPr/>
            </a:pPr>
            <a:r>
              <a:rPr lang="en-US" sz="2000" b="1">
                <a:solidFill>
                  <a:srgbClr val="FFFF00"/>
                </a:solidFill>
                <a:effectLst>
                  <a:outerShdw blurRad="38100" dist="38100" dir="2700000" algn="tl">
                    <a:srgbClr val="C0C0C0"/>
                  </a:outerShdw>
                </a:effectLst>
              </a:rPr>
              <a:t>River</a:t>
            </a:r>
          </a:p>
          <a:p>
            <a:pPr>
              <a:lnSpc>
                <a:spcPct val="40000"/>
              </a:lnSpc>
              <a:spcBef>
                <a:spcPct val="50000"/>
              </a:spcBef>
              <a:defRPr/>
            </a:pPr>
            <a:r>
              <a:rPr lang="en-US" sz="2000" b="1">
                <a:solidFill>
                  <a:srgbClr val="FFFF00"/>
                </a:solidFill>
                <a:effectLst>
                  <a:outerShdw blurRad="38100" dist="38100" dir="2700000" algn="tl">
                    <a:srgbClr val="C0C0C0"/>
                  </a:outerShdw>
                </a:effectLst>
              </a:rPr>
              <a:t> Gulf Outlet</a:t>
            </a:r>
          </a:p>
        </p:txBody>
      </p:sp>
      <p:sp>
        <p:nvSpPr>
          <p:cNvPr id="21" name="Title 20"/>
          <p:cNvSpPr>
            <a:spLocks noGrp="1"/>
          </p:cNvSpPr>
          <p:nvPr>
            <p:ph type="title"/>
          </p:nvPr>
        </p:nvSpPr>
        <p:spPr/>
        <p:txBody>
          <a:bodyPr/>
          <a:lstStyle/>
          <a:p>
            <a:r>
              <a:rPr lang="en-US" dirty="0" smtClean="0">
                <a:ea typeface="MS PGothic" pitchFamily="34" charset="-128"/>
              </a:rPr>
              <a:t>IHNC Map</a:t>
            </a:r>
            <a:br>
              <a:rPr lang="en-US" dirty="0" smtClean="0">
                <a:ea typeface="MS PGothic" pitchFamily="34" charset="-128"/>
              </a:rPr>
            </a:br>
            <a:endParaRPr lang="en-US" dirty="0"/>
          </a:p>
        </p:txBody>
      </p:sp>
      <p:sp>
        <p:nvSpPr>
          <p:cNvPr id="24" name="Date Placeholder 23"/>
          <p:cNvSpPr>
            <a:spLocks noGrp="1"/>
          </p:cNvSpPr>
          <p:nvPr>
            <p:ph type="dt" sz="half" idx="10"/>
          </p:nvPr>
        </p:nvSpPr>
        <p:spPr/>
        <p:txBody>
          <a:bodyPr/>
          <a:lstStyle/>
          <a:p>
            <a:fld id="{F5E50C9F-92D4-4910-8C76-08BA4FACED2F}" type="datetime4">
              <a:rPr lang="en-US" smtClean="0"/>
              <a:pPr/>
              <a:t>March 30, 2012</a:t>
            </a:fld>
            <a:endParaRPr lang="da-DK" dirty="0"/>
          </a:p>
        </p:txBody>
      </p:sp>
      <p:sp>
        <p:nvSpPr>
          <p:cNvPr id="25" name="Slide Number Placeholder 24"/>
          <p:cNvSpPr>
            <a:spLocks noGrp="1"/>
          </p:cNvSpPr>
          <p:nvPr>
            <p:ph type="sldNum" sz="quarter" idx="12"/>
          </p:nvPr>
        </p:nvSpPr>
        <p:spPr/>
        <p:txBody>
          <a:bodyPr/>
          <a:lstStyle/>
          <a:p>
            <a:fld id="{AF54B9EF-527F-4F31-BDA9-861CCA0FE377}" type="slidenum">
              <a:rPr lang="da-DK" smtClean="0"/>
              <a:pPr/>
              <a:t>5</a:t>
            </a:fld>
            <a:endParaRPr lang="da-DK" dirty="0"/>
          </a:p>
        </p:txBody>
      </p:sp>
      <p:sp>
        <p:nvSpPr>
          <p:cNvPr id="26" name="Footer Placeholder 25"/>
          <p:cNvSpPr>
            <a:spLocks noGrp="1"/>
          </p:cNvSpPr>
          <p:nvPr>
            <p:ph type="ftr" sz="quarter" idx="11"/>
          </p:nvPr>
        </p:nvSpPr>
        <p:spPr/>
        <p:txBody>
          <a:bodyPr/>
          <a:lstStyle/>
          <a:p>
            <a:r>
              <a:rPr lang="en-US" smtClean="0"/>
              <a:t>IHNC Presentation for Rice Unversity's SSPEED Center Seminar</a:t>
            </a:r>
            <a:endParaRPr lang="da-DK" dirty="0"/>
          </a:p>
        </p:txBody>
      </p:sp>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Date Placeholder 12"/>
          <p:cNvSpPr>
            <a:spLocks noGrp="1"/>
          </p:cNvSpPr>
          <p:nvPr>
            <p:ph type="dt" sz="half" idx="10"/>
          </p:nvPr>
        </p:nvSpPr>
        <p:spPr/>
        <p:txBody>
          <a:bodyPr/>
          <a:lstStyle/>
          <a:p>
            <a:pPr>
              <a:defRPr/>
            </a:pPr>
            <a:fld id="{B3EA6D4A-7774-448F-87C2-3917579DA602}" type="datetime4">
              <a:rPr lang="en-US" smtClean="0"/>
              <a:pPr>
                <a:defRPr/>
              </a:pPr>
              <a:t>March 30, 2012</a:t>
            </a:fld>
            <a:endParaRPr lang="en-GB" dirty="0"/>
          </a:p>
        </p:txBody>
      </p:sp>
      <p:sp>
        <p:nvSpPr>
          <p:cNvPr id="28" name="Footer Placeholder 32"/>
          <p:cNvSpPr>
            <a:spLocks noGrp="1"/>
          </p:cNvSpPr>
          <p:nvPr>
            <p:ph type="ftr" sz="quarter" idx="11"/>
          </p:nvPr>
        </p:nvSpPr>
        <p:spPr/>
        <p:txBody>
          <a:bodyPr/>
          <a:lstStyle/>
          <a:p>
            <a:r>
              <a:rPr lang="en-US" dirty="0" smtClean="0"/>
              <a:t>IHNC Presentation for Rice </a:t>
            </a:r>
            <a:r>
              <a:rPr lang="en-US" dirty="0" err="1" smtClean="0"/>
              <a:t>Unversity's</a:t>
            </a:r>
            <a:r>
              <a:rPr lang="en-US" dirty="0" smtClean="0"/>
              <a:t> SSPEED Center Seminar</a:t>
            </a:r>
            <a:endParaRPr lang="da-DK" dirty="0"/>
          </a:p>
        </p:txBody>
      </p:sp>
      <p:sp>
        <p:nvSpPr>
          <p:cNvPr id="22" name="Slide Number Placeholder 21"/>
          <p:cNvSpPr>
            <a:spLocks noGrp="1"/>
          </p:cNvSpPr>
          <p:nvPr>
            <p:ph type="sldNum" sz="quarter" idx="12"/>
          </p:nvPr>
        </p:nvSpPr>
        <p:spPr/>
        <p:txBody>
          <a:bodyPr/>
          <a:lstStyle/>
          <a:p>
            <a:fld id="{AF54B9EF-527F-4F31-BDA9-861CCA0FE377}" type="slidenum">
              <a:rPr lang="da-DK" smtClean="0"/>
              <a:pPr/>
              <a:t>6</a:t>
            </a:fld>
            <a:endParaRPr lang="da-DK" dirty="0"/>
          </a:p>
        </p:txBody>
      </p:sp>
      <p:sp>
        <p:nvSpPr>
          <p:cNvPr id="10243" name="Rectangle 3"/>
          <p:cNvSpPr>
            <a:spLocks noGrp="1" noChangeArrowheads="1"/>
          </p:cNvSpPr>
          <p:nvPr>
            <p:ph sz="quarter" idx="15"/>
          </p:nvPr>
        </p:nvSpPr>
        <p:spPr>
          <a:xfrm>
            <a:off x="419821" y="1460744"/>
            <a:ext cx="3833002" cy="4206811"/>
          </a:xfrm>
          <a:noFill/>
        </p:spPr>
        <p:txBody>
          <a:bodyPr>
            <a:normAutofit/>
          </a:bodyPr>
          <a:lstStyle/>
          <a:p>
            <a:pPr marL="457200" indent="-457200">
              <a:lnSpc>
                <a:spcPct val="150000"/>
              </a:lnSpc>
              <a:spcBef>
                <a:spcPts val="0"/>
              </a:spcBef>
              <a:spcAft>
                <a:spcPts val="0"/>
              </a:spcAft>
              <a:buFont typeface="Arial" pitchFamily="34" charset="0"/>
              <a:buChar char="•"/>
            </a:pPr>
            <a:endParaRPr lang="en-US" sz="1400" dirty="0" smtClean="0"/>
          </a:p>
          <a:p>
            <a:pPr>
              <a:spcAft>
                <a:spcPts val="0"/>
              </a:spcAft>
            </a:pPr>
            <a:r>
              <a:rPr lang="en-US" sz="1400" dirty="0" smtClean="0"/>
              <a:t>Gerwick is a Lead Designer for this ongoing $1.25 Billion design-build contract for the USACE, Hurricane Protection Office.</a:t>
            </a:r>
          </a:p>
          <a:p>
            <a:pPr>
              <a:lnSpc>
                <a:spcPct val="150000"/>
              </a:lnSpc>
              <a:spcAft>
                <a:spcPts val="0"/>
              </a:spcAft>
            </a:pPr>
            <a:endParaRPr lang="en-US" sz="1400" dirty="0" smtClean="0"/>
          </a:p>
          <a:p>
            <a:pPr>
              <a:spcAft>
                <a:spcPts val="0"/>
              </a:spcAft>
            </a:pPr>
            <a:r>
              <a:rPr lang="en-US" sz="1400" dirty="0" smtClean="0"/>
              <a:t>The project provides improved protection from a 100-year storm.</a:t>
            </a:r>
          </a:p>
          <a:p>
            <a:pPr>
              <a:lnSpc>
                <a:spcPct val="150000"/>
              </a:lnSpc>
              <a:spcAft>
                <a:spcPts val="0"/>
              </a:spcAft>
            </a:pPr>
            <a:endParaRPr lang="en-US" sz="1400" dirty="0" smtClean="0"/>
          </a:p>
          <a:p>
            <a:pPr>
              <a:spcAft>
                <a:spcPts val="0"/>
              </a:spcAft>
            </a:pPr>
            <a:r>
              <a:rPr lang="en-US" sz="1400" dirty="0" smtClean="0"/>
              <a:t>Gerwick designed the Surge Barrier, GIWW Sector Gate Monolith, Approach Walls, Barge Gate, and MRGO Closure, and provided the detailed design and construction drawings.</a:t>
            </a:r>
          </a:p>
          <a:p>
            <a:pPr>
              <a:lnSpc>
                <a:spcPct val="150000"/>
              </a:lnSpc>
              <a:spcAft>
                <a:spcPts val="0"/>
              </a:spcAft>
            </a:pPr>
            <a:endParaRPr lang="en-US" sz="1400" dirty="0" smtClean="0"/>
          </a:p>
          <a:p>
            <a:pPr>
              <a:lnSpc>
                <a:spcPct val="150000"/>
              </a:lnSpc>
              <a:spcAft>
                <a:spcPts val="0"/>
              </a:spcAft>
            </a:pPr>
            <a:endParaRPr lang="en-US" sz="1400" dirty="0" smtClean="0"/>
          </a:p>
          <a:p>
            <a:pPr>
              <a:lnSpc>
                <a:spcPct val="150000"/>
              </a:lnSpc>
              <a:spcAft>
                <a:spcPts val="0"/>
              </a:spcAft>
            </a:pPr>
            <a:endParaRPr lang="en-US" sz="1400" dirty="0" smtClean="0"/>
          </a:p>
          <a:p>
            <a:pPr marL="457200" indent="-457200">
              <a:lnSpc>
                <a:spcPct val="150000"/>
              </a:lnSpc>
              <a:spcBef>
                <a:spcPts val="0"/>
              </a:spcBef>
              <a:spcAft>
                <a:spcPts val="0"/>
              </a:spcAft>
              <a:buFont typeface="Arial" pitchFamily="34" charset="0"/>
              <a:buChar char="•"/>
            </a:pPr>
            <a:endParaRPr lang="en-US" sz="1400" dirty="0" smtClean="0"/>
          </a:p>
        </p:txBody>
      </p:sp>
      <p:sp>
        <p:nvSpPr>
          <p:cNvPr id="18" name="Title 17"/>
          <p:cNvSpPr>
            <a:spLocks noGrp="1"/>
          </p:cNvSpPr>
          <p:nvPr>
            <p:ph type="title"/>
          </p:nvPr>
        </p:nvSpPr>
        <p:spPr/>
        <p:txBody>
          <a:bodyPr/>
          <a:lstStyle/>
          <a:p>
            <a:pPr lvl="0"/>
            <a:r>
              <a:rPr lang="en-US" dirty="0" smtClean="0"/>
              <a:t>IHNC Hurricane Project – New Orleans, Louisiana</a:t>
            </a:r>
            <a:br>
              <a:rPr lang="en-US" dirty="0" smtClean="0"/>
            </a:br>
            <a:endParaRPr lang="en-US" dirty="0"/>
          </a:p>
        </p:txBody>
      </p:sp>
      <p:pic>
        <p:nvPicPr>
          <p:cNvPr id="10245" name="Picture 4" descr="image"/>
          <p:cNvPicPr>
            <a:picLocks noChangeAspect="1" noChangeArrowheads="1"/>
          </p:cNvPicPr>
          <p:nvPr/>
        </p:nvPicPr>
        <p:blipFill>
          <a:blip r:embed="rId2" cstate="screen"/>
          <a:srcRect/>
          <a:stretch>
            <a:fillRect/>
          </a:stretch>
        </p:blipFill>
        <p:spPr bwMode="auto">
          <a:xfrm>
            <a:off x="4643437" y="980660"/>
            <a:ext cx="4500563" cy="5040700"/>
          </a:xfrm>
          <a:prstGeom prst="rect">
            <a:avLst/>
          </a:prstGeom>
          <a:noFill/>
          <a:ln w="6350">
            <a:solidFill>
              <a:srgbClr val="000000"/>
            </a:solidFill>
            <a:miter lim="800000"/>
            <a:headEnd/>
            <a:tailEnd/>
          </a:ln>
        </p:spPr>
      </p:pic>
      <p:sp>
        <p:nvSpPr>
          <p:cNvPr id="11" name="TextBox 10"/>
          <p:cNvSpPr txBox="1"/>
          <p:nvPr/>
        </p:nvSpPr>
        <p:spPr>
          <a:xfrm>
            <a:off x="5370022" y="3699164"/>
            <a:ext cx="1451401" cy="923330"/>
          </a:xfrm>
          <a:prstGeom prst="rect">
            <a:avLst/>
          </a:prstGeom>
          <a:solidFill>
            <a:schemeClr val="accent3"/>
          </a:solidFill>
        </p:spPr>
        <p:txBody>
          <a:bodyPr wrap="square" rtlCol="0">
            <a:spAutoFit/>
          </a:bodyPr>
          <a:lstStyle/>
          <a:p>
            <a:r>
              <a:rPr lang="en-US" dirty="0" smtClean="0"/>
              <a:t>Bayou Bienvenue Lift Gate</a:t>
            </a:r>
            <a:endParaRPr lang="en-US" dirty="0"/>
          </a:p>
        </p:txBody>
      </p:sp>
      <p:sp>
        <p:nvSpPr>
          <p:cNvPr id="12" name="TextBox 11"/>
          <p:cNvSpPr txBox="1"/>
          <p:nvPr/>
        </p:nvSpPr>
        <p:spPr>
          <a:xfrm>
            <a:off x="6506389" y="4831765"/>
            <a:ext cx="1105003" cy="646331"/>
          </a:xfrm>
          <a:prstGeom prst="rect">
            <a:avLst/>
          </a:prstGeom>
          <a:solidFill>
            <a:schemeClr val="accent3"/>
          </a:solidFill>
        </p:spPr>
        <p:txBody>
          <a:bodyPr wrap="square" rtlCol="0">
            <a:spAutoFit/>
          </a:bodyPr>
          <a:lstStyle/>
          <a:p>
            <a:r>
              <a:rPr lang="en-US" dirty="0" smtClean="0"/>
              <a:t>MRGO Closure</a:t>
            </a:r>
            <a:endParaRPr lang="en-US" dirty="0"/>
          </a:p>
        </p:txBody>
      </p:sp>
      <p:sp>
        <p:nvSpPr>
          <p:cNvPr id="15" name="TextBox 14"/>
          <p:cNvSpPr txBox="1"/>
          <p:nvPr/>
        </p:nvSpPr>
        <p:spPr>
          <a:xfrm>
            <a:off x="7470372" y="2186247"/>
            <a:ext cx="1274618" cy="1200329"/>
          </a:xfrm>
          <a:prstGeom prst="rect">
            <a:avLst/>
          </a:prstGeom>
          <a:solidFill>
            <a:schemeClr val="accent3"/>
          </a:solidFill>
        </p:spPr>
        <p:txBody>
          <a:bodyPr wrap="square" rtlCol="0">
            <a:spAutoFit/>
          </a:bodyPr>
          <a:lstStyle/>
          <a:p>
            <a:r>
              <a:rPr lang="en-US" dirty="0" smtClean="0"/>
              <a:t>Surge Barrier (9,000 ft length)</a:t>
            </a:r>
            <a:endParaRPr lang="en-US" dirty="0"/>
          </a:p>
        </p:txBody>
      </p:sp>
      <p:sp>
        <p:nvSpPr>
          <p:cNvPr id="16" name="TextBox 15"/>
          <p:cNvSpPr txBox="1"/>
          <p:nvPr/>
        </p:nvSpPr>
        <p:spPr>
          <a:xfrm>
            <a:off x="6245628" y="1122218"/>
            <a:ext cx="1767841" cy="923330"/>
          </a:xfrm>
          <a:prstGeom prst="rect">
            <a:avLst/>
          </a:prstGeom>
          <a:solidFill>
            <a:schemeClr val="accent3"/>
          </a:solidFill>
        </p:spPr>
        <p:txBody>
          <a:bodyPr wrap="square" rtlCol="0">
            <a:spAutoFit/>
          </a:bodyPr>
          <a:lstStyle/>
          <a:p>
            <a:r>
              <a:rPr lang="en-US" dirty="0" smtClean="0"/>
              <a:t>GIWW Sector Gate and Barge Gate</a:t>
            </a:r>
            <a:endParaRPr lang="en-US" dirty="0"/>
          </a:p>
        </p:txBody>
      </p:sp>
      <p:cxnSp>
        <p:nvCxnSpPr>
          <p:cNvPr id="17" name="Straight Arrow Connector 16"/>
          <p:cNvCxnSpPr/>
          <p:nvPr/>
        </p:nvCxnSpPr>
        <p:spPr>
          <a:xfrm rot="10800000" flipV="1">
            <a:off x="5486404" y="1762300"/>
            <a:ext cx="759225" cy="524779"/>
          </a:xfrm>
          <a:prstGeom prst="straightConnector1">
            <a:avLst/>
          </a:prstGeom>
          <a:ln w="31750" cmpd="sng">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5" idx="1"/>
          </p:cNvCxnSpPr>
          <p:nvPr/>
        </p:nvCxnSpPr>
        <p:spPr>
          <a:xfrm flipH="1">
            <a:off x="6941132" y="2786412"/>
            <a:ext cx="529240" cy="323164"/>
          </a:xfrm>
          <a:prstGeom prst="straightConnector1">
            <a:avLst/>
          </a:prstGeom>
          <a:ln w="31750" cmpd="sng">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6781800" y="3657600"/>
            <a:ext cx="688571" cy="209271"/>
          </a:xfrm>
          <a:prstGeom prst="straightConnector1">
            <a:avLst/>
          </a:prstGeom>
          <a:ln w="31750" cmpd="sng">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7486701" y="4622496"/>
            <a:ext cx="824641" cy="381766"/>
          </a:xfrm>
          <a:prstGeom prst="straightConnector1">
            <a:avLst/>
          </a:prstGeom>
          <a:ln w="31750" cmpd="sng">
            <a:solidFill>
              <a:schemeClr val="accent3"/>
            </a:solidFill>
            <a:tailEnd type="stealth" w="lg" len="lg"/>
          </a:ln>
        </p:spPr>
        <p:style>
          <a:lnRef idx="1">
            <a:schemeClr val="accent1"/>
          </a:lnRef>
          <a:fillRef idx="0">
            <a:schemeClr val="accent1"/>
          </a:fillRef>
          <a:effectRef idx="0">
            <a:schemeClr val="accent1"/>
          </a:effectRef>
          <a:fontRef idx="minor">
            <a:schemeClr val="tx1"/>
          </a:fontRef>
        </p:style>
      </p:cxnSp>
      <p:sp>
        <p:nvSpPr>
          <p:cNvPr id="20" name="Rectangle 2"/>
          <p:cNvSpPr txBox="1">
            <a:spLocks noChangeArrowheads="1"/>
          </p:cNvSpPr>
          <p:nvPr/>
        </p:nvSpPr>
        <p:spPr>
          <a:xfrm>
            <a:off x="419821" y="270588"/>
            <a:ext cx="8304363" cy="569167"/>
          </a:xfrm>
          <a:prstGeom prst="rect">
            <a:avLst/>
          </a:prstGeom>
          <a:noFill/>
          <a:effectLst/>
        </p:spPr>
        <p:txBody>
          <a:bodyPr vert="horz" wrap="square" lIns="0" tIns="0" rIns="0" bIns="36000" rtlCol="0" anchor="t" anchorCtr="0">
            <a:noAutofit/>
          </a:bodyPr>
          <a:lstStyle/>
          <a:p>
            <a:pPr marL="0" marR="0" lvl="0" indent="0" algn="ctr" defTabSz="914400" rtl="0" eaLnBrk="1" fontAlgn="auto" latinLnBrk="0" hangingPunct="1">
              <a:lnSpc>
                <a:spcPts val="2600"/>
              </a:lnSpc>
              <a:spcBef>
                <a:spcPct val="0"/>
              </a:spcBef>
              <a:spcAft>
                <a:spcPts val="0"/>
              </a:spcAft>
              <a:buClrTx/>
              <a:buSzTx/>
              <a:buFontTx/>
              <a:buNone/>
              <a:tabLst/>
              <a:defRPr/>
            </a:pPr>
            <a:endParaRPr kumimoji="0" lang="en-US" sz="2400" b="1" i="0" u="none" strike="noStrike" kern="1200" cap="none" spc="0" normalizeH="0" baseline="0" noProof="0" dirty="0" smtClean="0">
              <a:ln>
                <a:noFill/>
              </a:ln>
              <a:solidFill>
                <a:schemeClr val="accent3"/>
              </a:solidFill>
              <a:effectLst/>
              <a:uLnTx/>
              <a:uFillTx/>
              <a:latin typeface="Verdana" pitchFamily="34" charset="0"/>
              <a:ea typeface="Verdana" pitchFamily="34" charset="0"/>
              <a:cs typeface="Verdana" pitchFamily="34" charset="0"/>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3" name="Picture 3" descr="Final Geographic Profile"/>
          <p:cNvPicPr>
            <a:picLocks noChangeAspect="1" noChangeArrowheads="1"/>
          </p:cNvPicPr>
          <p:nvPr/>
        </p:nvPicPr>
        <p:blipFill>
          <a:blip r:embed="rId2" cstate="print"/>
          <a:srcRect/>
          <a:stretch>
            <a:fillRect/>
          </a:stretch>
        </p:blipFill>
        <p:spPr bwMode="auto">
          <a:xfrm>
            <a:off x="685800" y="1398912"/>
            <a:ext cx="8382000" cy="3581400"/>
          </a:xfrm>
          <a:prstGeom prst="rect">
            <a:avLst/>
          </a:prstGeom>
          <a:noFill/>
          <a:ln w="9525">
            <a:noFill/>
            <a:miter lim="800000"/>
            <a:headEnd/>
            <a:tailEnd/>
          </a:ln>
        </p:spPr>
      </p:pic>
      <p:pic>
        <p:nvPicPr>
          <p:cNvPr id="30724" name="Picture 4" descr="Key"/>
          <p:cNvPicPr>
            <a:picLocks noChangeAspect="1" noChangeArrowheads="1"/>
          </p:cNvPicPr>
          <p:nvPr/>
        </p:nvPicPr>
        <p:blipFill>
          <a:blip r:embed="rId3" cstate="print"/>
          <a:srcRect/>
          <a:stretch>
            <a:fillRect/>
          </a:stretch>
        </p:blipFill>
        <p:spPr bwMode="auto">
          <a:xfrm>
            <a:off x="3989602" y="4900937"/>
            <a:ext cx="2038350" cy="1679575"/>
          </a:xfrm>
          <a:prstGeom prst="rect">
            <a:avLst/>
          </a:prstGeom>
          <a:noFill/>
          <a:ln w="9525">
            <a:noFill/>
            <a:miter lim="800000"/>
            <a:headEnd/>
            <a:tailEnd/>
          </a:ln>
        </p:spPr>
      </p:pic>
      <p:sp>
        <p:nvSpPr>
          <p:cNvPr id="30725" name="Text Box 5"/>
          <p:cNvSpPr txBox="1">
            <a:spLocks noChangeArrowheads="1"/>
          </p:cNvSpPr>
          <p:nvPr/>
        </p:nvSpPr>
        <p:spPr bwMode="auto">
          <a:xfrm>
            <a:off x="7239000" y="1535437"/>
            <a:ext cx="1066800" cy="396875"/>
          </a:xfrm>
          <a:prstGeom prst="rect">
            <a:avLst/>
          </a:prstGeom>
          <a:noFill/>
          <a:ln w="19050" algn="ctr">
            <a:noFill/>
            <a:miter lim="800000"/>
            <a:headEnd/>
            <a:tailEnd/>
          </a:ln>
        </p:spPr>
        <p:txBody>
          <a:bodyPr>
            <a:spAutoFit/>
          </a:bodyPr>
          <a:lstStyle/>
          <a:p>
            <a:pPr>
              <a:spcBef>
                <a:spcPct val="50000"/>
              </a:spcBef>
            </a:pPr>
            <a:r>
              <a:rPr lang="en-US" sz="2000" b="1"/>
              <a:t>GIWW</a:t>
            </a:r>
          </a:p>
        </p:txBody>
      </p:sp>
      <p:grpSp>
        <p:nvGrpSpPr>
          <p:cNvPr id="2" name="Group 6"/>
          <p:cNvGrpSpPr>
            <a:grpSpLocks/>
          </p:cNvGrpSpPr>
          <p:nvPr/>
        </p:nvGrpSpPr>
        <p:grpSpPr bwMode="auto">
          <a:xfrm>
            <a:off x="533400" y="1475112"/>
            <a:ext cx="76200" cy="3352800"/>
            <a:chOff x="48" y="768"/>
            <a:chExt cx="48" cy="2112"/>
          </a:xfrm>
        </p:grpSpPr>
        <p:sp>
          <p:nvSpPr>
            <p:cNvPr id="30741" name="Line 7"/>
            <p:cNvSpPr>
              <a:spLocks noChangeShapeType="1"/>
            </p:cNvSpPr>
            <p:nvPr/>
          </p:nvSpPr>
          <p:spPr bwMode="auto">
            <a:xfrm>
              <a:off x="96" y="768"/>
              <a:ext cx="0" cy="2112"/>
            </a:xfrm>
            <a:prstGeom prst="line">
              <a:avLst/>
            </a:prstGeom>
            <a:noFill/>
            <a:ln w="9525">
              <a:solidFill>
                <a:schemeClr val="tx1"/>
              </a:solidFill>
              <a:round/>
              <a:headEnd/>
              <a:tailEnd/>
            </a:ln>
          </p:spPr>
          <p:txBody>
            <a:bodyPr/>
            <a:lstStyle/>
            <a:p>
              <a:endParaRPr lang="en-US"/>
            </a:p>
          </p:txBody>
        </p:sp>
        <p:sp>
          <p:nvSpPr>
            <p:cNvPr id="30742" name="Line 8"/>
            <p:cNvSpPr>
              <a:spLocks noChangeShapeType="1"/>
            </p:cNvSpPr>
            <p:nvPr/>
          </p:nvSpPr>
          <p:spPr bwMode="auto">
            <a:xfrm flipH="1">
              <a:off x="48" y="768"/>
              <a:ext cx="48" cy="0"/>
            </a:xfrm>
            <a:prstGeom prst="line">
              <a:avLst/>
            </a:prstGeom>
            <a:noFill/>
            <a:ln w="9525">
              <a:solidFill>
                <a:schemeClr val="tx1"/>
              </a:solidFill>
              <a:round/>
              <a:headEnd/>
              <a:tailEnd/>
            </a:ln>
          </p:spPr>
          <p:txBody>
            <a:bodyPr/>
            <a:lstStyle/>
            <a:p>
              <a:endParaRPr lang="en-US"/>
            </a:p>
          </p:txBody>
        </p:sp>
        <p:sp>
          <p:nvSpPr>
            <p:cNvPr id="30743" name="Line 9"/>
            <p:cNvSpPr>
              <a:spLocks noChangeShapeType="1"/>
            </p:cNvSpPr>
            <p:nvPr/>
          </p:nvSpPr>
          <p:spPr bwMode="auto">
            <a:xfrm flipH="1">
              <a:off x="48" y="1200"/>
              <a:ext cx="48" cy="0"/>
            </a:xfrm>
            <a:prstGeom prst="line">
              <a:avLst/>
            </a:prstGeom>
            <a:noFill/>
            <a:ln w="9525">
              <a:solidFill>
                <a:schemeClr val="tx1"/>
              </a:solidFill>
              <a:round/>
              <a:headEnd/>
              <a:tailEnd/>
            </a:ln>
          </p:spPr>
          <p:txBody>
            <a:bodyPr/>
            <a:lstStyle/>
            <a:p>
              <a:endParaRPr lang="en-US"/>
            </a:p>
          </p:txBody>
        </p:sp>
        <p:sp>
          <p:nvSpPr>
            <p:cNvPr id="30744" name="Line 10"/>
            <p:cNvSpPr>
              <a:spLocks noChangeShapeType="1"/>
            </p:cNvSpPr>
            <p:nvPr/>
          </p:nvSpPr>
          <p:spPr bwMode="auto">
            <a:xfrm flipH="1">
              <a:off x="48" y="1680"/>
              <a:ext cx="48" cy="0"/>
            </a:xfrm>
            <a:prstGeom prst="line">
              <a:avLst/>
            </a:prstGeom>
            <a:noFill/>
            <a:ln w="9525">
              <a:solidFill>
                <a:schemeClr val="tx1"/>
              </a:solidFill>
              <a:round/>
              <a:headEnd/>
              <a:tailEnd/>
            </a:ln>
          </p:spPr>
          <p:txBody>
            <a:bodyPr/>
            <a:lstStyle/>
            <a:p>
              <a:endParaRPr lang="en-US"/>
            </a:p>
          </p:txBody>
        </p:sp>
        <p:sp>
          <p:nvSpPr>
            <p:cNvPr id="30745" name="Line 11"/>
            <p:cNvSpPr>
              <a:spLocks noChangeShapeType="1"/>
            </p:cNvSpPr>
            <p:nvPr/>
          </p:nvSpPr>
          <p:spPr bwMode="auto">
            <a:xfrm flipH="1">
              <a:off x="48" y="2160"/>
              <a:ext cx="48" cy="0"/>
            </a:xfrm>
            <a:prstGeom prst="line">
              <a:avLst/>
            </a:prstGeom>
            <a:noFill/>
            <a:ln w="9525">
              <a:solidFill>
                <a:schemeClr val="tx1"/>
              </a:solidFill>
              <a:round/>
              <a:headEnd/>
              <a:tailEnd/>
            </a:ln>
          </p:spPr>
          <p:txBody>
            <a:bodyPr/>
            <a:lstStyle/>
            <a:p>
              <a:endParaRPr lang="en-US"/>
            </a:p>
          </p:txBody>
        </p:sp>
        <p:sp>
          <p:nvSpPr>
            <p:cNvPr id="30746" name="Line 12"/>
            <p:cNvSpPr>
              <a:spLocks noChangeShapeType="1"/>
            </p:cNvSpPr>
            <p:nvPr/>
          </p:nvSpPr>
          <p:spPr bwMode="auto">
            <a:xfrm flipH="1">
              <a:off x="48" y="2592"/>
              <a:ext cx="48" cy="0"/>
            </a:xfrm>
            <a:prstGeom prst="line">
              <a:avLst/>
            </a:prstGeom>
            <a:noFill/>
            <a:ln w="9525">
              <a:solidFill>
                <a:schemeClr val="tx1"/>
              </a:solidFill>
              <a:round/>
              <a:headEnd/>
              <a:tailEnd/>
            </a:ln>
          </p:spPr>
          <p:txBody>
            <a:bodyPr/>
            <a:lstStyle/>
            <a:p>
              <a:endParaRPr lang="en-US"/>
            </a:p>
          </p:txBody>
        </p:sp>
        <p:sp>
          <p:nvSpPr>
            <p:cNvPr id="30747" name="Line 13"/>
            <p:cNvSpPr>
              <a:spLocks noChangeShapeType="1"/>
            </p:cNvSpPr>
            <p:nvPr/>
          </p:nvSpPr>
          <p:spPr bwMode="auto">
            <a:xfrm flipH="1">
              <a:off x="48" y="2880"/>
              <a:ext cx="48" cy="0"/>
            </a:xfrm>
            <a:prstGeom prst="line">
              <a:avLst/>
            </a:prstGeom>
            <a:noFill/>
            <a:ln w="9525">
              <a:solidFill>
                <a:schemeClr val="tx1"/>
              </a:solidFill>
              <a:round/>
              <a:headEnd/>
              <a:tailEnd/>
            </a:ln>
          </p:spPr>
          <p:txBody>
            <a:bodyPr/>
            <a:lstStyle/>
            <a:p>
              <a:endParaRPr lang="en-US"/>
            </a:p>
          </p:txBody>
        </p:sp>
      </p:grpSp>
      <p:sp>
        <p:nvSpPr>
          <p:cNvPr id="30727" name="Text Box 14"/>
          <p:cNvSpPr txBox="1">
            <a:spLocks noChangeArrowheads="1"/>
          </p:cNvSpPr>
          <p:nvPr/>
        </p:nvSpPr>
        <p:spPr bwMode="auto">
          <a:xfrm>
            <a:off x="-76200" y="4186562"/>
            <a:ext cx="777875" cy="304800"/>
          </a:xfrm>
          <a:prstGeom prst="rect">
            <a:avLst/>
          </a:prstGeom>
          <a:noFill/>
          <a:ln w="19050" algn="ctr">
            <a:noFill/>
            <a:miter lim="800000"/>
            <a:headEnd/>
            <a:tailEnd/>
          </a:ln>
        </p:spPr>
        <p:txBody>
          <a:bodyPr>
            <a:spAutoFit/>
          </a:bodyPr>
          <a:lstStyle/>
          <a:p>
            <a:pPr>
              <a:spcBef>
                <a:spcPct val="50000"/>
              </a:spcBef>
            </a:pPr>
            <a:r>
              <a:rPr lang="en-US" sz="1400"/>
              <a:t>-200’</a:t>
            </a:r>
          </a:p>
        </p:txBody>
      </p:sp>
      <p:sp>
        <p:nvSpPr>
          <p:cNvPr id="30728" name="Text Box 15"/>
          <p:cNvSpPr txBox="1">
            <a:spLocks noChangeArrowheads="1"/>
          </p:cNvSpPr>
          <p:nvPr/>
        </p:nvSpPr>
        <p:spPr bwMode="auto">
          <a:xfrm>
            <a:off x="-76200" y="3500762"/>
            <a:ext cx="777875" cy="304800"/>
          </a:xfrm>
          <a:prstGeom prst="rect">
            <a:avLst/>
          </a:prstGeom>
          <a:noFill/>
          <a:ln w="19050" algn="ctr">
            <a:noFill/>
            <a:miter lim="800000"/>
            <a:headEnd/>
            <a:tailEnd/>
          </a:ln>
        </p:spPr>
        <p:txBody>
          <a:bodyPr>
            <a:spAutoFit/>
          </a:bodyPr>
          <a:lstStyle/>
          <a:p>
            <a:pPr>
              <a:spcBef>
                <a:spcPct val="50000"/>
              </a:spcBef>
            </a:pPr>
            <a:r>
              <a:rPr lang="en-US" sz="1400"/>
              <a:t>-150’</a:t>
            </a:r>
          </a:p>
        </p:txBody>
      </p:sp>
      <p:sp>
        <p:nvSpPr>
          <p:cNvPr id="30729" name="Text Box 16"/>
          <p:cNvSpPr txBox="1">
            <a:spLocks noChangeArrowheads="1"/>
          </p:cNvSpPr>
          <p:nvPr/>
        </p:nvSpPr>
        <p:spPr bwMode="auto">
          <a:xfrm>
            <a:off x="-76200" y="2738762"/>
            <a:ext cx="777875" cy="304800"/>
          </a:xfrm>
          <a:prstGeom prst="rect">
            <a:avLst/>
          </a:prstGeom>
          <a:noFill/>
          <a:ln w="19050" algn="ctr">
            <a:noFill/>
            <a:miter lim="800000"/>
            <a:headEnd/>
            <a:tailEnd/>
          </a:ln>
        </p:spPr>
        <p:txBody>
          <a:bodyPr>
            <a:spAutoFit/>
          </a:bodyPr>
          <a:lstStyle/>
          <a:p>
            <a:pPr>
              <a:spcBef>
                <a:spcPct val="50000"/>
              </a:spcBef>
            </a:pPr>
            <a:r>
              <a:rPr lang="en-US" sz="1400"/>
              <a:t>-100’</a:t>
            </a:r>
          </a:p>
        </p:txBody>
      </p:sp>
      <p:sp>
        <p:nvSpPr>
          <p:cNvPr id="30730" name="Text Box 17"/>
          <p:cNvSpPr txBox="1">
            <a:spLocks noChangeArrowheads="1"/>
          </p:cNvSpPr>
          <p:nvPr/>
        </p:nvSpPr>
        <p:spPr bwMode="auto">
          <a:xfrm>
            <a:off x="-15875" y="1976762"/>
            <a:ext cx="777875" cy="304800"/>
          </a:xfrm>
          <a:prstGeom prst="rect">
            <a:avLst/>
          </a:prstGeom>
          <a:noFill/>
          <a:ln w="19050" algn="ctr">
            <a:noFill/>
            <a:miter lim="800000"/>
            <a:headEnd/>
            <a:tailEnd/>
          </a:ln>
        </p:spPr>
        <p:txBody>
          <a:bodyPr>
            <a:spAutoFit/>
          </a:bodyPr>
          <a:lstStyle/>
          <a:p>
            <a:pPr>
              <a:spcBef>
                <a:spcPct val="50000"/>
              </a:spcBef>
            </a:pPr>
            <a:r>
              <a:rPr lang="en-US" sz="1400"/>
              <a:t>-50’</a:t>
            </a:r>
          </a:p>
        </p:txBody>
      </p:sp>
      <p:sp>
        <p:nvSpPr>
          <p:cNvPr id="30731" name="Text Box 18"/>
          <p:cNvSpPr txBox="1">
            <a:spLocks noChangeArrowheads="1"/>
          </p:cNvSpPr>
          <p:nvPr/>
        </p:nvSpPr>
        <p:spPr bwMode="auto">
          <a:xfrm>
            <a:off x="-15875" y="1290962"/>
            <a:ext cx="777875" cy="304800"/>
          </a:xfrm>
          <a:prstGeom prst="rect">
            <a:avLst/>
          </a:prstGeom>
          <a:noFill/>
          <a:ln w="19050" algn="ctr">
            <a:noFill/>
            <a:miter lim="800000"/>
            <a:headEnd/>
            <a:tailEnd/>
          </a:ln>
        </p:spPr>
        <p:txBody>
          <a:bodyPr>
            <a:spAutoFit/>
          </a:bodyPr>
          <a:lstStyle/>
          <a:p>
            <a:pPr>
              <a:spcBef>
                <a:spcPct val="50000"/>
              </a:spcBef>
            </a:pPr>
            <a:r>
              <a:rPr lang="en-US" sz="1400"/>
              <a:t>0’</a:t>
            </a:r>
          </a:p>
        </p:txBody>
      </p:sp>
      <p:sp>
        <p:nvSpPr>
          <p:cNvPr id="30732" name="Text Box 19"/>
          <p:cNvSpPr txBox="1">
            <a:spLocks noChangeArrowheads="1"/>
          </p:cNvSpPr>
          <p:nvPr/>
        </p:nvSpPr>
        <p:spPr bwMode="auto">
          <a:xfrm>
            <a:off x="381000" y="1017912"/>
            <a:ext cx="762000" cy="274638"/>
          </a:xfrm>
          <a:prstGeom prst="rect">
            <a:avLst/>
          </a:prstGeom>
          <a:noFill/>
          <a:ln w="19050" algn="ctr">
            <a:noFill/>
            <a:miter lim="800000"/>
            <a:headEnd/>
            <a:tailEnd/>
          </a:ln>
        </p:spPr>
        <p:txBody>
          <a:bodyPr>
            <a:spAutoFit/>
          </a:bodyPr>
          <a:lstStyle/>
          <a:p>
            <a:pPr>
              <a:spcBef>
                <a:spcPct val="50000"/>
              </a:spcBef>
            </a:pPr>
            <a:r>
              <a:rPr lang="en-US" sz="1200" b="1"/>
              <a:t>20+00</a:t>
            </a:r>
          </a:p>
        </p:txBody>
      </p:sp>
      <p:sp>
        <p:nvSpPr>
          <p:cNvPr id="30733" name="Line 20"/>
          <p:cNvSpPr>
            <a:spLocks noChangeShapeType="1"/>
          </p:cNvSpPr>
          <p:nvPr/>
        </p:nvSpPr>
        <p:spPr bwMode="auto">
          <a:xfrm>
            <a:off x="762000" y="1398912"/>
            <a:ext cx="8077200" cy="0"/>
          </a:xfrm>
          <a:prstGeom prst="line">
            <a:avLst/>
          </a:prstGeom>
          <a:noFill/>
          <a:ln w="12700">
            <a:solidFill>
              <a:schemeClr val="tx1"/>
            </a:solidFill>
            <a:round/>
            <a:headEnd/>
            <a:tailEnd/>
          </a:ln>
        </p:spPr>
        <p:txBody>
          <a:bodyPr/>
          <a:lstStyle/>
          <a:p>
            <a:endParaRPr lang="en-US"/>
          </a:p>
        </p:txBody>
      </p:sp>
      <p:sp>
        <p:nvSpPr>
          <p:cNvPr id="30734" name="Line 21"/>
          <p:cNvSpPr>
            <a:spLocks noChangeShapeType="1"/>
          </p:cNvSpPr>
          <p:nvPr/>
        </p:nvSpPr>
        <p:spPr bwMode="auto">
          <a:xfrm flipV="1">
            <a:off x="762000" y="1246512"/>
            <a:ext cx="0" cy="152400"/>
          </a:xfrm>
          <a:prstGeom prst="line">
            <a:avLst/>
          </a:prstGeom>
          <a:noFill/>
          <a:ln w="12700">
            <a:solidFill>
              <a:schemeClr val="tx1"/>
            </a:solidFill>
            <a:round/>
            <a:headEnd/>
            <a:tailEnd/>
          </a:ln>
        </p:spPr>
        <p:txBody>
          <a:bodyPr/>
          <a:lstStyle/>
          <a:p>
            <a:endParaRPr lang="en-US"/>
          </a:p>
        </p:txBody>
      </p:sp>
      <p:sp>
        <p:nvSpPr>
          <p:cNvPr id="30735" name="Line 22"/>
          <p:cNvSpPr>
            <a:spLocks noChangeShapeType="1"/>
          </p:cNvSpPr>
          <p:nvPr/>
        </p:nvSpPr>
        <p:spPr bwMode="auto">
          <a:xfrm flipV="1">
            <a:off x="4419600" y="1246512"/>
            <a:ext cx="0" cy="152400"/>
          </a:xfrm>
          <a:prstGeom prst="line">
            <a:avLst/>
          </a:prstGeom>
          <a:noFill/>
          <a:ln w="12700">
            <a:solidFill>
              <a:schemeClr val="tx1"/>
            </a:solidFill>
            <a:round/>
            <a:headEnd/>
            <a:tailEnd/>
          </a:ln>
        </p:spPr>
        <p:txBody>
          <a:bodyPr/>
          <a:lstStyle/>
          <a:p>
            <a:endParaRPr lang="en-US"/>
          </a:p>
        </p:txBody>
      </p:sp>
      <p:sp>
        <p:nvSpPr>
          <p:cNvPr id="30736" name="Text Box 23"/>
          <p:cNvSpPr txBox="1">
            <a:spLocks noChangeArrowheads="1"/>
          </p:cNvSpPr>
          <p:nvPr/>
        </p:nvSpPr>
        <p:spPr bwMode="auto">
          <a:xfrm>
            <a:off x="4038600" y="1017912"/>
            <a:ext cx="762000" cy="274638"/>
          </a:xfrm>
          <a:prstGeom prst="rect">
            <a:avLst/>
          </a:prstGeom>
          <a:noFill/>
          <a:ln w="19050" algn="ctr">
            <a:noFill/>
            <a:miter lim="800000"/>
            <a:headEnd/>
            <a:tailEnd/>
          </a:ln>
        </p:spPr>
        <p:txBody>
          <a:bodyPr>
            <a:spAutoFit/>
          </a:bodyPr>
          <a:lstStyle/>
          <a:p>
            <a:pPr>
              <a:spcBef>
                <a:spcPct val="50000"/>
              </a:spcBef>
            </a:pPr>
            <a:r>
              <a:rPr lang="en-US" sz="1200" b="1"/>
              <a:t>60+00</a:t>
            </a:r>
          </a:p>
        </p:txBody>
      </p:sp>
      <p:sp>
        <p:nvSpPr>
          <p:cNvPr id="30737" name="Text Box 24"/>
          <p:cNvSpPr txBox="1">
            <a:spLocks noChangeArrowheads="1"/>
          </p:cNvSpPr>
          <p:nvPr/>
        </p:nvSpPr>
        <p:spPr bwMode="auto">
          <a:xfrm>
            <a:off x="8382000" y="1017912"/>
            <a:ext cx="762000" cy="274638"/>
          </a:xfrm>
          <a:prstGeom prst="rect">
            <a:avLst/>
          </a:prstGeom>
          <a:noFill/>
          <a:ln w="19050" algn="ctr">
            <a:noFill/>
            <a:miter lim="800000"/>
            <a:headEnd/>
            <a:tailEnd/>
          </a:ln>
        </p:spPr>
        <p:txBody>
          <a:bodyPr>
            <a:spAutoFit/>
          </a:bodyPr>
          <a:lstStyle/>
          <a:p>
            <a:pPr>
              <a:spcBef>
                <a:spcPct val="50000"/>
              </a:spcBef>
            </a:pPr>
            <a:r>
              <a:rPr lang="en-US" sz="1200" b="1"/>
              <a:t>100+00</a:t>
            </a:r>
          </a:p>
        </p:txBody>
      </p:sp>
      <p:sp>
        <p:nvSpPr>
          <p:cNvPr id="30738" name="Line 25"/>
          <p:cNvSpPr>
            <a:spLocks noChangeShapeType="1"/>
          </p:cNvSpPr>
          <p:nvPr/>
        </p:nvSpPr>
        <p:spPr bwMode="auto">
          <a:xfrm flipV="1">
            <a:off x="8839200" y="1246512"/>
            <a:ext cx="0" cy="152400"/>
          </a:xfrm>
          <a:prstGeom prst="line">
            <a:avLst/>
          </a:prstGeom>
          <a:noFill/>
          <a:ln w="12700">
            <a:solidFill>
              <a:schemeClr val="tx1"/>
            </a:solidFill>
            <a:round/>
            <a:headEnd/>
            <a:tailEnd/>
          </a:ln>
        </p:spPr>
        <p:txBody>
          <a:bodyPr/>
          <a:lstStyle/>
          <a:p>
            <a:endParaRPr lang="en-US"/>
          </a:p>
        </p:txBody>
      </p:sp>
      <p:sp>
        <p:nvSpPr>
          <p:cNvPr id="30739" name="Text Box 26"/>
          <p:cNvSpPr txBox="1">
            <a:spLocks noChangeArrowheads="1"/>
          </p:cNvSpPr>
          <p:nvPr/>
        </p:nvSpPr>
        <p:spPr bwMode="auto">
          <a:xfrm>
            <a:off x="3124200" y="1383037"/>
            <a:ext cx="1066800" cy="396875"/>
          </a:xfrm>
          <a:prstGeom prst="rect">
            <a:avLst/>
          </a:prstGeom>
          <a:noFill/>
          <a:ln w="19050" algn="ctr">
            <a:noFill/>
            <a:miter lim="800000"/>
            <a:headEnd/>
            <a:tailEnd/>
          </a:ln>
        </p:spPr>
        <p:txBody>
          <a:bodyPr>
            <a:spAutoFit/>
          </a:bodyPr>
          <a:lstStyle/>
          <a:p>
            <a:pPr>
              <a:spcBef>
                <a:spcPct val="50000"/>
              </a:spcBef>
            </a:pPr>
            <a:r>
              <a:rPr lang="en-US" sz="2000" b="1"/>
              <a:t>BB</a:t>
            </a:r>
          </a:p>
        </p:txBody>
      </p:sp>
      <p:sp>
        <p:nvSpPr>
          <p:cNvPr id="30740" name="Text Box 27"/>
          <p:cNvSpPr txBox="1">
            <a:spLocks noChangeArrowheads="1"/>
          </p:cNvSpPr>
          <p:nvPr/>
        </p:nvSpPr>
        <p:spPr bwMode="auto">
          <a:xfrm>
            <a:off x="685800" y="1398912"/>
            <a:ext cx="1066800" cy="396875"/>
          </a:xfrm>
          <a:prstGeom prst="rect">
            <a:avLst/>
          </a:prstGeom>
          <a:noFill/>
          <a:ln w="19050" algn="ctr">
            <a:noFill/>
            <a:miter lim="800000"/>
            <a:headEnd/>
            <a:tailEnd/>
          </a:ln>
        </p:spPr>
        <p:txBody>
          <a:bodyPr>
            <a:spAutoFit/>
          </a:bodyPr>
          <a:lstStyle/>
          <a:p>
            <a:pPr>
              <a:spcBef>
                <a:spcPct val="50000"/>
              </a:spcBef>
            </a:pPr>
            <a:r>
              <a:rPr lang="en-US" sz="2000" b="1"/>
              <a:t>MRGO</a:t>
            </a:r>
          </a:p>
        </p:txBody>
      </p:sp>
      <p:sp>
        <p:nvSpPr>
          <p:cNvPr id="28" name="Title 27"/>
          <p:cNvSpPr>
            <a:spLocks noGrp="1"/>
          </p:cNvSpPr>
          <p:nvPr>
            <p:ph type="title"/>
          </p:nvPr>
        </p:nvSpPr>
        <p:spPr/>
        <p:txBody>
          <a:bodyPr/>
          <a:lstStyle/>
          <a:p>
            <a:r>
              <a:rPr lang="en-US" dirty="0" smtClean="0">
                <a:solidFill>
                  <a:srgbClr val="FF0000"/>
                </a:solidFill>
              </a:rPr>
              <a:t>Geologic Profile</a:t>
            </a:r>
            <a:br>
              <a:rPr lang="en-US" dirty="0" smtClean="0">
                <a:solidFill>
                  <a:srgbClr val="FF0000"/>
                </a:solidFill>
              </a:rPr>
            </a:br>
            <a:endParaRPr lang="en-US" dirty="0"/>
          </a:p>
        </p:txBody>
      </p:sp>
      <p:sp>
        <p:nvSpPr>
          <p:cNvPr id="31" name="Date Placeholder 30"/>
          <p:cNvSpPr>
            <a:spLocks noGrp="1"/>
          </p:cNvSpPr>
          <p:nvPr>
            <p:ph type="dt" sz="half" idx="10"/>
          </p:nvPr>
        </p:nvSpPr>
        <p:spPr/>
        <p:txBody>
          <a:bodyPr/>
          <a:lstStyle/>
          <a:p>
            <a:fld id="{F2661513-CE72-4510-92F9-FA68D9BF4CA4}" type="datetime4">
              <a:rPr lang="en-US" smtClean="0"/>
              <a:pPr/>
              <a:t>March 30, 2012</a:t>
            </a:fld>
            <a:endParaRPr lang="da-DK" dirty="0"/>
          </a:p>
        </p:txBody>
      </p:sp>
      <p:sp>
        <p:nvSpPr>
          <p:cNvPr id="32" name="Slide Number Placeholder 31"/>
          <p:cNvSpPr>
            <a:spLocks noGrp="1"/>
          </p:cNvSpPr>
          <p:nvPr>
            <p:ph type="sldNum" sz="quarter" idx="12"/>
          </p:nvPr>
        </p:nvSpPr>
        <p:spPr/>
        <p:txBody>
          <a:bodyPr/>
          <a:lstStyle/>
          <a:p>
            <a:fld id="{AF54B9EF-527F-4F31-BDA9-861CCA0FE377}" type="slidenum">
              <a:rPr lang="da-DK" smtClean="0"/>
              <a:pPr/>
              <a:t>7</a:t>
            </a:fld>
            <a:endParaRPr lang="da-DK" dirty="0"/>
          </a:p>
        </p:txBody>
      </p:sp>
      <p:sp>
        <p:nvSpPr>
          <p:cNvPr id="33" name="Footer Placeholder 32"/>
          <p:cNvSpPr>
            <a:spLocks noGrp="1"/>
          </p:cNvSpPr>
          <p:nvPr>
            <p:ph type="ftr" sz="quarter" idx="11"/>
          </p:nvPr>
        </p:nvSpPr>
        <p:spPr/>
        <p:txBody>
          <a:bodyPr/>
          <a:lstStyle/>
          <a:p>
            <a:r>
              <a:rPr lang="en-US" dirty="0" smtClean="0"/>
              <a:t>IHNC Presentation for Rice </a:t>
            </a:r>
            <a:r>
              <a:rPr lang="en-US" dirty="0" err="1" smtClean="0"/>
              <a:t>Unversity's</a:t>
            </a:r>
            <a:r>
              <a:rPr lang="en-US" dirty="0" smtClean="0"/>
              <a:t> SSPEED Center Seminar</a:t>
            </a:r>
            <a:endParaRPr lang="da-DK" dirty="0"/>
          </a:p>
        </p:txBody>
      </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IMG_0282_0"/>
          <p:cNvPicPr>
            <a:picLocks noChangeAspect="1" noChangeArrowheads="1"/>
          </p:cNvPicPr>
          <p:nvPr/>
        </p:nvPicPr>
        <p:blipFill>
          <a:blip r:embed="rId2" cstate="print"/>
          <a:srcRect/>
          <a:stretch>
            <a:fillRect/>
          </a:stretch>
        </p:blipFill>
        <p:spPr bwMode="auto">
          <a:xfrm>
            <a:off x="1181100" y="1015215"/>
            <a:ext cx="6781800" cy="5086350"/>
          </a:xfrm>
          <a:prstGeom prst="rect">
            <a:avLst/>
          </a:prstGeom>
          <a:noFill/>
          <a:ln w="9525">
            <a:noFill/>
            <a:miter lim="800000"/>
            <a:headEnd/>
            <a:tailEnd/>
          </a:ln>
        </p:spPr>
      </p:pic>
      <p:sp>
        <p:nvSpPr>
          <p:cNvPr id="32771" name="Rectangle 3"/>
          <p:cNvSpPr>
            <a:spLocks noChangeArrowheads="1"/>
          </p:cNvSpPr>
          <p:nvPr/>
        </p:nvSpPr>
        <p:spPr bwMode="auto">
          <a:xfrm>
            <a:off x="457200" y="76200"/>
            <a:ext cx="8229600" cy="1143000"/>
          </a:xfrm>
          <a:prstGeom prst="rect">
            <a:avLst/>
          </a:prstGeom>
          <a:noFill/>
          <a:ln w="9525">
            <a:noFill/>
            <a:miter lim="800000"/>
            <a:headEnd/>
            <a:tailEnd/>
          </a:ln>
        </p:spPr>
        <p:txBody>
          <a:bodyPr anchor="ctr"/>
          <a:lstStyle/>
          <a:p>
            <a:endParaRPr lang="en-US" sz="2800" b="1" dirty="0">
              <a:solidFill>
                <a:srgbClr val="FF0000"/>
              </a:solidFill>
            </a:endParaRPr>
          </a:p>
        </p:txBody>
      </p:sp>
      <p:sp>
        <p:nvSpPr>
          <p:cNvPr id="4" name="Title 3"/>
          <p:cNvSpPr>
            <a:spLocks noGrp="1"/>
          </p:cNvSpPr>
          <p:nvPr>
            <p:ph type="title"/>
          </p:nvPr>
        </p:nvSpPr>
        <p:spPr/>
        <p:txBody>
          <a:bodyPr/>
          <a:lstStyle/>
          <a:p>
            <a:r>
              <a:rPr lang="en-US" dirty="0" smtClean="0">
                <a:solidFill>
                  <a:srgbClr val="FF0000"/>
                </a:solidFill>
              </a:rPr>
              <a:t>Dredging Vehicle</a:t>
            </a:r>
            <a:br>
              <a:rPr lang="en-US" dirty="0" smtClean="0">
                <a:solidFill>
                  <a:srgbClr val="FF0000"/>
                </a:solidFill>
              </a:rPr>
            </a:br>
            <a:endParaRPr lang="en-US" dirty="0"/>
          </a:p>
        </p:txBody>
      </p:sp>
      <p:sp>
        <p:nvSpPr>
          <p:cNvPr id="7" name="Date Placeholder 6"/>
          <p:cNvSpPr>
            <a:spLocks noGrp="1"/>
          </p:cNvSpPr>
          <p:nvPr>
            <p:ph type="dt" sz="half" idx="10"/>
          </p:nvPr>
        </p:nvSpPr>
        <p:spPr/>
        <p:txBody>
          <a:bodyPr/>
          <a:lstStyle/>
          <a:p>
            <a:fld id="{30949597-463F-4026-BF96-C8DEB076A08B}" type="datetime4">
              <a:rPr lang="en-US" smtClean="0"/>
              <a:pPr/>
              <a:t>March 30, 2012</a:t>
            </a:fld>
            <a:endParaRPr lang="da-DK" dirty="0"/>
          </a:p>
        </p:txBody>
      </p:sp>
      <p:sp>
        <p:nvSpPr>
          <p:cNvPr id="8" name="Slide Number Placeholder 7"/>
          <p:cNvSpPr>
            <a:spLocks noGrp="1"/>
          </p:cNvSpPr>
          <p:nvPr>
            <p:ph type="sldNum" sz="quarter" idx="12"/>
          </p:nvPr>
        </p:nvSpPr>
        <p:spPr/>
        <p:txBody>
          <a:bodyPr/>
          <a:lstStyle/>
          <a:p>
            <a:fld id="{AF54B9EF-527F-4F31-BDA9-861CCA0FE377}" type="slidenum">
              <a:rPr lang="da-DK" smtClean="0"/>
              <a:pPr/>
              <a:t>8</a:t>
            </a:fld>
            <a:endParaRPr lang="da-DK" dirty="0"/>
          </a:p>
        </p:txBody>
      </p:sp>
      <p:sp>
        <p:nvSpPr>
          <p:cNvPr id="9" name="Footer Placeholder 8"/>
          <p:cNvSpPr>
            <a:spLocks noGrp="1"/>
          </p:cNvSpPr>
          <p:nvPr>
            <p:ph type="ftr" sz="quarter" idx="11"/>
          </p:nvPr>
        </p:nvSpPr>
        <p:spPr/>
        <p:txBody>
          <a:bodyPr/>
          <a:lstStyle/>
          <a:p>
            <a:r>
              <a:rPr lang="en-US" smtClean="0"/>
              <a:t>IHNC Presentation for Rice Unversity's SSPEED Center Seminar</a:t>
            </a:r>
            <a:endParaRPr lang="da-DK" dirty="0"/>
          </a:p>
        </p:txBody>
      </p:sp>
    </p:spTree>
  </p:cSld>
  <p:clrMapOvr>
    <a:masterClrMapping/>
  </p:clrMapOvr>
  <p:transition advTm="10000">
    <p:pull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0082" name="Text Box 2"/>
          <p:cNvSpPr txBox="1">
            <a:spLocks noChangeArrowheads="1"/>
          </p:cNvSpPr>
          <p:nvPr/>
        </p:nvSpPr>
        <p:spPr bwMode="auto">
          <a:xfrm>
            <a:off x="4191000" y="5334000"/>
            <a:ext cx="4648200" cy="214313"/>
          </a:xfrm>
          <a:prstGeom prst="rect">
            <a:avLst/>
          </a:prstGeom>
          <a:noFill/>
          <a:ln w="9525">
            <a:noFill/>
            <a:miter lim="800000"/>
            <a:headEnd/>
            <a:tailEnd/>
          </a:ln>
          <a:effectLst/>
        </p:spPr>
        <p:txBody>
          <a:bodyPr>
            <a:spAutoFit/>
          </a:bodyPr>
          <a:lstStyle/>
          <a:p>
            <a:pPr>
              <a:spcBef>
                <a:spcPct val="50000"/>
              </a:spcBef>
            </a:pPr>
            <a:r>
              <a:rPr lang="en-US" sz="800">
                <a:solidFill>
                  <a:schemeClr val="bg1"/>
                </a:solidFill>
              </a:rPr>
              <a:t>Source: www.vows.ac.uk/about.html</a:t>
            </a:r>
          </a:p>
        </p:txBody>
      </p:sp>
      <p:sp>
        <p:nvSpPr>
          <p:cNvPr id="7" name="Content Placeholder 6"/>
          <p:cNvSpPr>
            <a:spLocks noGrp="1"/>
          </p:cNvSpPr>
          <p:nvPr>
            <p:ph sz="quarter" idx="15"/>
          </p:nvPr>
        </p:nvSpPr>
        <p:spPr>
          <a:xfrm>
            <a:off x="419821" y="1495248"/>
            <a:ext cx="3513824" cy="4111931"/>
          </a:xfrm>
        </p:spPr>
        <p:txBody>
          <a:bodyPr>
            <a:normAutofit/>
          </a:bodyPr>
          <a:lstStyle/>
          <a:p>
            <a:r>
              <a:rPr lang="en-US" sz="1400" dirty="0" smtClean="0"/>
              <a:t> Calculates overtopping </a:t>
            </a:r>
          </a:p>
          <a:p>
            <a:endParaRPr lang="en-US" sz="1400" dirty="0" smtClean="0"/>
          </a:p>
          <a:p>
            <a:r>
              <a:rPr lang="en-US" sz="1400" dirty="0" smtClean="0"/>
              <a:t> Maximum allowable storage capacity behind IHNC HPP is equal to a 1.5 ft rise in water level of 226.5 million ft3 on the protected side of the barrier.</a:t>
            </a:r>
          </a:p>
          <a:p>
            <a:endParaRPr lang="en-US" sz="1400" dirty="0" smtClean="0"/>
          </a:p>
          <a:p>
            <a:r>
              <a:rPr lang="en-US" sz="1400" dirty="0" smtClean="0"/>
              <a:t> Input: 1% Chance of </a:t>
            </a:r>
            <a:r>
              <a:rPr lang="en-US" sz="1400" dirty="0" err="1" smtClean="0"/>
              <a:t>exceedance</a:t>
            </a:r>
            <a:r>
              <a:rPr lang="en-US" sz="1400" dirty="0" smtClean="0"/>
              <a:t> values of HS, TP, Still Water Level (SWL), wall height, wall length, and wall type coefficient. </a:t>
            </a:r>
          </a:p>
          <a:p>
            <a:endParaRPr lang="en-US" sz="1400" dirty="0" smtClean="0"/>
          </a:p>
          <a:p>
            <a:r>
              <a:rPr lang="en-US" sz="1400" dirty="0" smtClean="0"/>
              <a:t> Output: Run through Monte Carlo analysis to produce 50% and 90% Monte Carlo confidence intervals.</a:t>
            </a:r>
          </a:p>
          <a:p>
            <a:endParaRPr lang="en-US" sz="1400" dirty="0"/>
          </a:p>
        </p:txBody>
      </p:sp>
      <p:sp>
        <p:nvSpPr>
          <p:cNvPr id="1070085" name="Rectangle 5"/>
          <p:cNvSpPr>
            <a:spLocks noGrp="1" noChangeArrowheads="1"/>
          </p:cNvSpPr>
          <p:nvPr>
            <p:ph type="title"/>
          </p:nvPr>
        </p:nvSpPr>
        <p:spPr>
          <a:noFill/>
          <a:ln/>
        </p:spPr>
        <p:txBody>
          <a:bodyPr/>
          <a:lstStyle/>
          <a:p>
            <a:r>
              <a:rPr lang="en-US" dirty="0"/>
              <a:t>Overtopping </a:t>
            </a:r>
            <a:r>
              <a:rPr lang="en-US" dirty="0" smtClean="0"/>
              <a:t>Analysis: Franco </a:t>
            </a:r>
            <a:r>
              <a:rPr lang="en-US" dirty="0"/>
              <a:t>&amp; Franco Method</a:t>
            </a:r>
          </a:p>
        </p:txBody>
      </p:sp>
      <p:pic>
        <p:nvPicPr>
          <p:cNvPr id="1070086" name="Picture 6" descr="IHNC Overtopping_gustav16"/>
          <p:cNvPicPr>
            <a:picLocks noGrp="1" noChangeAspect="1" noChangeArrowheads="1"/>
          </p:cNvPicPr>
          <p:nvPr>
            <p:ph type="body" sz="quarter" idx="25"/>
          </p:nvPr>
        </p:nvPicPr>
        <p:blipFill>
          <a:blip r:embed="rId3" cstate="print"/>
          <a:stretch>
            <a:fillRect/>
          </a:stretch>
        </p:blipFill>
        <p:spPr>
          <a:xfrm>
            <a:off x="4194187" y="1577870"/>
            <a:ext cx="4760041" cy="3702260"/>
          </a:xfrm>
          <a:noFill/>
          <a:ln/>
        </p:spPr>
      </p:pic>
      <p:sp>
        <p:nvSpPr>
          <p:cNvPr id="8" name="Date Placeholder 7"/>
          <p:cNvSpPr>
            <a:spLocks noGrp="1"/>
          </p:cNvSpPr>
          <p:nvPr>
            <p:ph type="dt" sz="half" idx="10"/>
          </p:nvPr>
        </p:nvSpPr>
        <p:spPr/>
        <p:txBody>
          <a:bodyPr/>
          <a:lstStyle/>
          <a:p>
            <a:fld id="{CEF7E9B7-0B07-463C-A893-C5B6A0D8B8BC}" type="datetime4">
              <a:rPr lang="en-US" smtClean="0"/>
              <a:pPr/>
              <a:t>March 30, 2012</a:t>
            </a:fld>
            <a:endParaRPr lang="da-DK" dirty="0"/>
          </a:p>
        </p:txBody>
      </p:sp>
      <p:sp>
        <p:nvSpPr>
          <p:cNvPr id="9" name="Slide Number Placeholder 8"/>
          <p:cNvSpPr>
            <a:spLocks noGrp="1"/>
          </p:cNvSpPr>
          <p:nvPr>
            <p:ph type="sldNum" sz="quarter" idx="12"/>
          </p:nvPr>
        </p:nvSpPr>
        <p:spPr/>
        <p:txBody>
          <a:bodyPr/>
          <a:lstStyle/>
          <a:p>
            <a:fld id="{AF54B9EF-527F-4F31-BDA9-861CCA0FE377}" type="slidenum">
              <a:rPr lang="da-DK" smtClean="0"/>
              <a:pPr/>
              <a:t>9</a:t>
            </a:fld>
            <a:endParaRPr lang="da-DK" dirty="0"/>
          </a:p>
        </p:txBody>
      </p:sp>
      <p:sp>
        <p:nvSpPr>
          <p:cNvPr id="10" name="Footer Placeholder 9"/>
          <p:cNvSpPr>
            <a:spLocks noGrp="1"/>
          </p:cNvSpPr>
          <p:nvPr>
            <p:ph type="ftr" sz="quarter" idx="11"/>
          </p:nvPr>
        </p:nvSpPr>
        <p:spPr/>
        <p:txBody>
          <a:bodyPr/>
          <a:lstStyle/>
          <a:p>
            <a:r>
              <a:rPr lang="en-US" smtClean="0"/>
              <a:t>IHNC Presentation for Rice Unversity's SSPEED Center Seminar</a:t>
            </a:r>
            <a:endParaRPr lang="da-DK" dirty="0"/>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COWI MASTER 4_3">
  <a:themeElements>
    <a:clrScheme name="COWI">
      <a:dk1>
        <a:srgbClr val="1F1F1F"/>
      </a:dk1>
      <a:lt1>
        <a:sysClr val="window" lastClr="FFFFFF"/>
      </a:lt1>
      <a:dk2>
        <a:srgbClr val="58595B"/>
      </a:dk2>
      <a:lt2>
        <a:srgbClr val="D0C7BD"/>
      </a:lt2>
      <a:accent1>
        <a:srgbClr val="9F948A"/>
      </a:accent1>
      <a:accent2>
        <a:srgbClr val="D0C7BD"/>
      </a:accent2>
      <a:accent3>
        <a:srgbClr val="F04E23"/>
      </a:accent3>
      <a:accent4>
        <a:srgbClr val="B3D455"/>
      </a:accent4>
      <a:accent5>
        <a:srgbClr val="818B96"/>
      </a:accent5>
      <a:accent6>
        <a:srgbClr val="44626A"/>
      </a:accent6>
      <a:hlink>
        <a:srgbClr val="F04E23"/>
      </a:hlink>
      <a:folHlink>
        <a:srgbClr val="B3D455"/>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tx2"/>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latin typeface="+mj-lt"/>
            <a:cs typeface="Arial" pitchFamily="34" charset="0"/>
          </a:defRPr>
        </a:defPPr>
      </a:lstStyle>
    </a:txDef>
  </a:objectDefaults>
  <a:extraClrSchemeLst/>
</a:theme>
</file>

<file path=ppt/theme/theme2.xml><?xml version="1.0" encoding="utf-8"?>
<a:theme xmlns:a="http://schemas.openxmlformats.org/drawingml/2006/main" name="Office Theme">
  <a:themeElements>
    <a:clrScheme name="COWI">
      <a:dk1>
        <a:srgbClr val="1F1F1F"/>
      </a:dk1>
      <a:lt1>
        <a:sysClr val="window" lastClr="FFFFFF"/>
      </a:lt1>
      <a:dk2>
        <a:srgbClr val="58595B"/>
      </a:dk2>
      <a:lt2>
        <a:srgbClr val="D0C7BD"/>
      </a:lt2>
      <a:accent1>
        <a:srgbClr val="9F948A"/>
      </a:accent1>
      <a:accent2>
        <a:srgbClr val="44626A"/>
      </a:accent2>
      <a:accent3>
        <a:srgbClr val="F04E23"/>
      </a:accent3>
      <a:accent4>
        <a:srgbClr val="B3D455"/>
      </a:accent4>
      <a:accent5>
        <a:srgbClr val="818B96"/>
      </a:accent5>
      <a:accent6>
        <a:srgbClr val="D0C7BD"/>
      </a:accent6>
      <a:hlink>
        <a:srgbClr val="F04E23"/>
      </a:hlink>
      <a:folHlink>
        <a:srgbClr val="B3D455"/>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COWI">
      <a:dk1>
        <a:srgbClr val="1F1F1F"/>
      </a:dk1>
      <a:lt1>
        <a:sysClr val="window" lastClr="FFFFFF"/>
      </a:lt1>
      <a:dk2>
        <a:srgbClr val="58595B"/>
      </a:dk2>
      <a:lt2>
        <a:srgbClr val="D0C7BD"/>
      </a:lt2>
      <a:accent1>
        <a:srgbClr val="9F948A"/>
      </a:accent1>
      <a:accent2>
        <a:srgbClr val="44626A"/>
      </a:accent2>
      <a:accent3>
        <a:srgbClr val="F04E23"/>
      </a:accent3>
      <a:accent4>
        <a:srgbClr val="B3D455"/>
      </a:accent4>
      <a:accent5>
        <a:srgbClr val="818B96"/>
      </a:accent5>
      <a:accent6>
        <a:srgbClr val="D0C7BD"/>
      </a:accent6>
      <a:hlink>
        <a:srgbClr val="F04E23"/>
      </a:hlink>
      <a:folHlink>
        <a:srgbClr val="B3D455"/>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CowiComment xmlns="http://schemas.microsoft.com/sharepoint/v3/fields" xsi:nil="true"/>
    <CowiKeywords xmlns="http://schemas.microsoft.com/sharepoint/v3/fields" xsi:nil="true"/>
    <Cowi_Author xmlns="http://schemas.microsoft.com/sharepoint/v3/fields">
      <UserInfo>
        <DisplayName>COWI\hbn</DisplayName>
        <AccountId>93</AccountId>
        <AccountType/>
      </UserInfo>
    </Cowi_Author>
    <Langauge xmlns="http://schemas.microsoft.com/sharepoint/v3/fields" xsi:nil="true"/>
    <ProjectNumber xmlns="http://schemas.microsoft.com/sharepoint/v3/fields"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Ressource" ma:contentTypeID="0x010100C3D38035128C4900AC2BA822B2E9B92F00F160795065855E438859EC2FB43C01AC" ma:contentTypeVersion="2" ma:contentTypeDescription="" ma:contentTypeScope="" ma:versionID="95c7cd7e11f68b8bd18c6fcf3af5960a">
  <xsd:schema xmlns:xsd="http://www.w3.org/2001/XMLSchema" xmlns:p="http://schemas.microsoft.com/office/2006/metadata/properties" xmlns:ns2="http://schemas.microsoft.com/sharepoint/v3/fields" targetNamespace="http://schemas.microsoft.com/office/2006/metadata/properties" ma:root="true" ma:fieldsID="394afd7356d3f3d57f3deb575b4e1c56" ns2:_="">
    <xsd:import namespace="http://schemas.microsoft.com/sharepoint/v3/fields"/>
    <xsd:element name="properties">
      <xsd:complexType>
        <xsd:sequence>
          <xsd:element name="documentManagement">
            <xsd:complexType>
              <xsd:all>
                <xsd:element ref="ns2:CowiComment" minOccurs="0"/>
                <xsd:element ref="ns2:Cowi_Author"/>
                <xsd:element ref="ns2:ProjectNumber" minOccurs="0"/>
                <xsd:element ref="ns2:CowiKeywords" minOccurs="0"/>
                <xsd:element ref="ns2:Langauge" minOccurs="0"/>
              </xsd:all>
            </xsd:complexType>
          </xsd:element>
        </xsd:sequence>
      </xsd:complexType>
    </xsd:element>
  </xsd:schema>
  <xsd:schema xmlns:xsd="http://www.w3.org/2001/XMLSchema" xmlns:dms="http://schemas.microsoft.com/office/2006/documentManagement/types" targetNamespace="http://schemas.microsoft.com/sharepoint/v3/fields" elementFormDefault="qualified">
    <xsd:import namespace="http://schemas.microsoft.com/office/2006/documentManagement/types"/>
    <xsd:element name="CowiComment" ma:index="8" nillable="true" ma:displayName="Comment" ma:internalName="CowiComment">
      <xsd:simpleType>
        <xsd:restriction base="dms:Text"/>
      </xsd:simpleType>
    </xsd:element>
    <xsd:element name="Cowi_Author" ma:index="9" ma:displayName="* Author" ma:internalName="Cowi_Author">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ProjectNumber" ma:index="10" nillable="true" ma:displayName="Project number" ma:internalName="ProjectNumber">
      <xsd:simpleType>
        <xsd:restriction base="dms:Text"/>
      </xsd:simpleType>
    </xsd:element>
    <xsd:element name="CowiKeywords" ma:index="11" nillable="true" ma:displayName="Keywords" ma:internalName="CowiKeywords">
      <xsd:simpleType>
        <xsd:restriction base="dms:Text"/>
      </xsd:simpleType>
    </xsd:element>
    <xsd:element name="Langauge" ma:index="12" nillable="true" ma:displayName="Language" ma:internalName="Langauge">
      <xsd:simpleType>
        <xsd:restriction base="dms:Choice">
          <xsd:enumeration value="Danish"/>
          <xsd:enumeration value="English"/>
          <xsd:enumeration value="Norweigan"/>
          <xsd:enumeration value="Lithuanian"/>
          <xsd:enumeration value="Turkish"/>
          <xsd:enumeration value="French"/>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4A110B40-DCA1-476D-9B9B-FEB638505701}">
  <ds:schemaRefs>
    <ds:schemaRef ds:uri="http://schemas.microsoft.com/office/2006/metadata/properties"/>
    <ds:schemaRef ds:uri="http://schemas.microsoft.com/sharepoint/v3/fields"/>
  </ds:schemaRefs>
</ds:datastoreItem>
</file>

<file path=customXml/itemProps2.xml><?xml version="1.0" encoding="utf-8"?>
<ds:datastoreItem xmlns:ds="http://schemas.openxmlformats.org/officeDocument/2006/customXml" ds:itemID="{59621214-D47E-4DFF-B938-A210735908CF}">
  <ds:schemaRefs>
    <ds:schemaRef ds:uri="http://schemas.microsoft.com/sharepoint/v3/contenttype/forms"/>
  </ds:schemaRefs>
</ds:datastoreItem>
</file>

<file path=customXml/itemProps3.xml><?xml version="1.0" encoding="utf-8"?>
<ds:datastoreItem xmlns:ds="http://schemas.openxmlformats.org/officeDocument/2006/customXml" ds:itemID="{E02BE2DA-02E1-4E2E-9012-DFB64C50B0A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COWI MASTER 4_3</Template>
  <TotalTime>1660</TotalTime>
  <Words>1361</Words>
  <Application>Microsoft Office PowerPoint</Application>
  <PresentationFormat>On-screen Show (4:3)</PresentationFormat>
  <Paragraphs>321</Paragraphs>
  <Slides>32</Slides>
  <Notes>4</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COWI MASTER 4_3</vt:lpstr>
      <vt:lpstr>Slide 1</vt:lpstr>
      <vt:lpstr>Lessons Learned from the Inner Harbor Navigation Canal – (IHNC) Lake Borgne Surge Barrier</vt:lpstr>
      <vt:lpstr>Complete 100-Year Protection System (IHNC Lake Borgne Surge Barrier Not Shown)</vt:lpstr>
      <vt:lpstr>IHNC Mandate</vt:lpstr>
      <vt:lpstr>IHNC Map </vt:lpstr>
      <vt:lpstr>IHNC Hurricane Project – New Orleans, Louisiana </vt:lpstr>
      <vt:lpstr>Geologic Profile </vt:lpstr>
      <vt:lpstr>Dredging Vehicle </vt:lpstr>
      <vt:lpstr>Overtopping Analysis: Franco &amp; Franco Method</vt:lpstr>
      <vt:lpstr>0.2% Chance Exceedance in the HSDRRS Design Guidelines </vt:lpstr>
      <vt:lpstr>Overtopping Was Calculated Based on Storms 15 and 53</vt:lpstr>
      <vt:lpstr>Aerial View Sept 2010 of IHNC Lake Borgne Surge Barrier</vt:lpstr>
      <vt:lpstr>IHNC Hurricane Storm Damage Risk Reduction System </vt:lpstr>
      <vt:lpstr>Surge Barrier Closure System</vt:lpstr>
      <vt:lpstr>Confirmed with Plaxis for the General Surge Barrier</vt:lpstr>
      <vt:lpstr>Confirmed with Plaxis Model For MRGO</vt:lpstr>
      <vt:lpstr>Spun Cast Pile Fabrication</vt:lpstr>
      <vt:lpstr>Slide 18</vt:lpstr>
      <vt:lpstr>IHNC Lake Borgne Surge Barrier Construction – August 2009 </vt:lpstr>
      <vt:lpstr>View of Connecting Pipe</vt:lpstr>
      <vt:lpstr>IHNC Surge Barrier Construction in Progress - October 2009</vt:lpstr>
      <vt:lpstr>IHNC Surge Barrier Construction in Progress - October 2009</vt:lpstr>
      <vt:lpstr>Pile and Scour Stone Summary for the  Surge Barrier and MRGO Closure</vt:lpstr>
      <vt:lpstr>IHNC Gate Structures at Gulf Intracoastal Waterway (GIWW) </vt:lpstr>
      <vt:lpstr>ERDC Ship/Tow Simulators</vt:lpstr>
      <vt:lpstr>ERDC Navigation Physical Model</vt:lpstr>
      <vt:lpstr>IHNC Gate Structures at Gulf Intracoastal Waterway (GIWW) </vt:lpstr>
      <vt:lpstr>IHNC Barge Gate Details </vt:lpstr>
      <vt:lpstr>IHNC Barge Gate Construction – Dec. 2010</vt:lpstr>
      <vt:lpstr>IHNC Barge Gate Tow to Site – January 2011 </vt:lpstr>
      <vt:lpstr>Selected Lessons Learned for Barge Gate</vt:lpstr>
      <vt:lpstr>Gerwick Office Locations</vt:lpstr>
    </vt:vector>
  </TitlesOfParts>
  <Company>COWI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Katie Rafferty</dc:creator>
  <cp:lastModifiedBy>Dale Berner</cp:lastModifiedBy>
  <cp:revision>95</cp:revision>
  <dcterms:created xsi:type="dcterms:W3CDTF">2012-01-19T01:14:55Z</dcterms:created>
  <dcterms:modified xsi:type="dcterms:W3CDTF">2012-03-30T15:50:13Z</dcterms:modified>
  <cp:contentType>Ressource</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0x010100C3D38035128C4900AC2BA822B2E9B92F00F160795065855E438859EC2FB43C01AC</vt:lpwstr>
  </property>
  <property fmtid="{D5CDD505-2E9C-101B-9397-08002B2CF9AE}" pid="3" name="_AdHocReviewCycleID">
    <vt:i4>1211516415</vt:i4>
  </property>
  <property fmtid="{D5CDD505-2E9C-101B-9397-08002B2CF9AE}" pid="4" name="_NewReviewCycle">
    <vt:lpwstr/>
  </property>
  <property fmtid="{D5CDD505-2E9C-101B-9397-08002B2CF9AE}" pid="5" name="_EmailSubject">
    <vt:lpwstr>New PowerPoint Template</vt:lpwstr>
  </property>
  <property fmtid="{D5CDD505-2E9C-101B-9397-08002B2CF9AE}" pid="6" name="_AuthorEmail">
    <vt:lpwstr>kara@gerwick.com</vt:lpwstr>
  </property>
  <property fmtid="{D5CDD505-2E9C-101B-9397-08002B2CF9AE}" pid="7" name="_AuthorEmailDisplayName">
    <vt:lpwstr>Katie Rafferty</vt:lpwstr>
  </property>
</Properties>
</file>